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0" r:id="rId2"/>
    <p:sldId id="265" r:id="rId3"/>
    <p:sldId id="256" r:id="rId4"/>
    <p:sldId id="272" r:id="rId5"/>
    <p:sldId id="273" r:id="rId6"/>
    <p:sldId id="274" r:id="rId7"/>
    <p:sldId id="261" r:id="rId8"/>
    <p:sldId id="277" r:id="rId9"/>
    <p:sldId id="268" r:id="rId10"/>
    <p:sldId id="275" r:id="rId11"/>
    <p:sldId id="262" r:id="rId12"/>
    <p:sldId id="270" r:id="rId13"/>
    <p:sldId id="276" r:id="rId14"/>
    <p:sldId id="267"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8211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1220"/>
    <p:restoredTop sz="94643"/>
  </p:normalViewPr>
  <p:slideViewPr>
    <p:cSldViewPr snapToGrid="0">
      <p:cViewPr varScale="1">
        <p:scale>
          <a:sx n="58" d="100"/>
          <a:sy n="58" d="100"/>
        </p:scale>
        <p:origin x="224" y="9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E2DC7-86C6-1C82-D3FE-56556DFE9C8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31BCBCA-8D85-7755-EDC0-455FC25328B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AAC1339-3C38-4404-D0B9-4683DEE23688}"/>
              </a:ext>
            </a:extLst>
          </p:cNvPr>
          <p:cNvSpPr>
            <a:spLocks noGrp="1"/>
          </p:cNvSpPr>
          <p:nvPr>
            <p:ph type="dt" sz="half" idx="10"/>
          </p:nvPr>
        </p:nvSpPr>
        <p:spPr/>
        <p:txBody>
          <a:bodyPr/>
          <a:lstStyle/>
          <a:p>
            <a:fld id="{36B78B6C-74D3-C344-8355-BCA9C040FB9B}" type="datetimeFigureOut">
              <a:rPr lang="en-US" smtClean="0"/>
              <a:t>4/25/25</a:t>
            </a:fld>
            <a:endParaRPr lang="en-US"/>
          </a:p>
        </p:txBody>
      </p:sp>
      <p:sp>
        <p:nvSpPr>
          <p:cNvPr id="5" name="Footer Placeholder 4">
            <a:extLst>
              <a:ext uri="{FF2B5EF4-FFF2-40B4-BE49-F238E27FC236}">
                <a16:creationId xmlns:a16="http://schemas.microsoft.com/office/drawing/2014/main" id="{979299C5-FF19-A006-A3B3-2EB8278795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E6E696-0A9F-37AF-1FC3-1E4CED452AAB}"/>
              </a:ext>
            </a:extLst>
          </p:cNvPr>
          <p:cNvSpPr>
            <a:spLocks noGrp="1"/>
          </p:cNvSpPr>
          <p:nvPr>
            <p:ph type="sldNum" sz="quarter" idx="12"/>
          </p:nvPr>
        </p:nvSpPr>
        <p:spPr/>
        <p:txBody>
          <a:bodyPr/>
          <a:lstStyle/>
          <a:p>
            <a:fld id="{CBFB131C-28C0-994A-8FBE-839C0A78DA9E}" type="slidenum">
              <a:rPr lang="en-US" smtClean="0"/>
              <a:t>‹#›</a:t>
            </a:fld>
            <a:endParaRPr lang="en-US"/>
          </a:p>
        </p:txBody>
      </p:sp>
    </p:spTree>
    <p:extLst>
      <p:ext uri="{BB962C8B-B14F-4D97-AF65-F5344CB8AC3E}">
        <p14:creationId xmlns:p14="http://schemas.microsoft.com/office/powerpoint/2010/main" val="31654819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3C216-18F9-34AE-5ADA-888442A7564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8E5A00C-84F8-FD08-5305-E07079F112D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27BFD2-0DB8-40FA-4F7E-32696C3283F7}"/>
              </a:ext>
            </a:extLst>
          </p:cNvPr>
          <p:cNvSpPr>
            <a:spLocks noGrp="1"/>
          </p:cNvSpPr>
          <p:nvPr>
            <p:ph type="dt" sz="half" idx="10"/>
          </p:nvPr>
        </p:nvSpPr>
        <p:spPr/>
        <p:txBody>
          <a:bodyPr/>
          <a:lstStyle/>
          <a:p>
            <a:fld id="{36B78B6C-74D3-C344-8355-BCA9C040FB9B}" type="datetimeFigureOut">
              <a:rPr lang="en-US" smtClean="0"/>
              <a:t>4/25/25</a:t>
            </a:fld>
            <a:endParaRPr lang="en-US"/>
          </a:p>
        </p:txBody>
      </p:sp>
      <p:sp>
        <p:nvSpPr>
          <p:cNvPr id="5" name="Footer Placeholder 4">
            <a:extLst>
              <a:ext uri="{FF2B5EF4-FFF2-40B4-BE49-F238E27FC236}">
                <a16:creationId xmlns:a16="http://schemas.microsoft.com/office/drawing/2014/main" id="{57F63468-DDB6-6A19-650F-9965DC32D3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3EDEF0-71AA-BCF6-1760-880A1C6DF19E}"/>
              </a:ext>
            </a:extLst>
          </p:cNvPr>
          <p:cNvSpPr>
            <a:spLocks noGrp="1"/>
          </p:cNvSpPr>
          <p:nvPr>
            <p:ph type="sldNum" sz="quarter" idx="12"/>
          </p:nvPr>
        </p:nvSpPr>
        <p:spPr/>
        <p:txBody>
          <a:bodyPr/>
          <a:lstStyle/>
          <a:p>
            <a:fld id="{CBFB131C-28C0-994A-8FBE-839C0A78DA9E}" type="slidenum">
              <a:rPr lang="en-US" smtClean="0"/>
              <a:t>‹#›</a:t>
            </a:fld>
            <a:endParaRPr lang="en-US"/>
          </a:p>
        </p:txBody>
      </p:sp>
    </p:spTree>
    <p:extLst>
      <p:ext uri="{BB962C8B-B14F-4D97-AF65-F5344CB8AC3E}">
        <p14:creationId xmlns:p14="http://schemas.microsoft.com/office/powerpoint/2010/main" val="17114096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6727991-68A9-8A08-0AF9-378AE0BA6B8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FBD143F-5846-4B11-B14C-5E14E2BF3EC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C64AB6-63D7-BC8E-256F-08F8D35CB449}"/>
              </a:ext>
            </a:extLst>
          </p:cNvPr>
          <p:cNvSpPr>
            <a:spLocks noGrp="1"/>
          </p:cNvSpPr>
          <p:nvPr>
            <p:ph type="dt" sz="half" idx="10"/>
          </p:nvPr>
        </p:nvSpPr>
        <p:spPr/>
        <p:txBody>
          <a:bodyPr/>
          <a:lstStyle/>
          <a:p>
            <a:fld id="{36B78B6C-74D3-C344-8355-BCA9C040FB9B}" type="datetimeFigureOut">
              <a:rPr lang="en-US" smtClean="0"/>
              <a:t>4/25/25</a:t>
            </a:fld>
            <a:endParaRPr lang="en-US"/>
          </a:p>
        </p:txBody>
      </p:sp>
      <p:sp>
        <p:nvSpPr>
          <p:cNvPr id="5" name="Footer Placeholder 4">
            <a:extLst>
              <a:ext uri="{FF2B5EF4-FFF2-40B4-BE49-F238E27FC236}">
                <a16:creationId xmlns:a16="http://schemas.microsoft.com/office/drawing/2014/main" id="{2B34C3B4-F8AF-7C0E-DD07-F66DF6B770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C988B1-7BF7-2F9B-17B3-62E346794D36}"/>
              </a:ext>
            </a:extLst>
          </p:cNvPr>
          <p:cNvSpPr>
            <a:spLocks noGrp="1"/>
          </p:cNvSpPr>
          <p:nvPr>
            <p:ph type="sldNum" sz="quarter" idx="12"/>
          </p:nvPr>
        </p:nvSpPr>
        <p:spPr/>
        <p:txBody>
          <a:bodyPr/>
          <a:lstStyle/>
          <a:p>
            <a:fld id="{CBFB131C-28C0-994A-8FBE-839C0A78DA9E}" type="slidenum">
              <a:rPr lang="en-US" smtClean="0"/>
              <a:t>‹#›</a:t>
            </a:fld>
            <a:endParaRPr lang="en-US"/>
          </a:p>
        </p:txBody>
      </p:sp>
    </p:spTree>
    <p:extLst>
      <p:ext uri="{BB962C8B-B14F-4D97-AF65-F5344CB8AC3E}">
        <p14:creationId xmlns:p14="http://schemas.microsoft.com/office/powerpoint/2010/main" val="42808882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00939-DC95-8CDE-8730-3F433518555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942209-3246-CA48-19F2-1127DAA3828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CDBA5D-C3AE-49FD-353D-B627120E4AF6}"/>
              </a:ext>
            </a:extLst>
          </p:cNvPr>
          <p:cNvSpPr>
            <a:spLocks noGrp="1"/>
          </p:cNvSpPr>
          <p:nvPr>
            <p:ph type="dt" sz="half" idx="10"/>
          </p:nvPr>
        </p:nvSpPr>
        <p:spPr/>
        <p:txBody>
          <a:bodyPr/>
          <a:lstStyle/>
          <a:p>
            <a:fld id="{36B78B6C-74D3-C344-8355-BCA9C040FB9B}" type="datetimeFigureOut">
              <a:rPr lang="en-US" smtClean="0"/>
              <a:t>4/25/25</a:t>
            </a:fld>
            <a:endParaRPr lang="en-US"/>
          </a:p>
        </p:txBody>
      </p:sp>
      <p:sp>
        <p:nvSpPr>
          <p:cNvPr id="5" name="Footer Placeholder 4">
            <a:extLst>
              <a:ext uri="{FF2B5EF4-FFF2-40B4-BE49-F238E27FC236}">
                <a16:creationId xmlns:a16="http://schemas.microsoft.com/office/drawing/2014/main" id="{CA30F8F2-2F36-5A66-2CC0-594D3CF3A3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2AD947-B7F1-A5E7-0B37-7EF2DB0283AD}"/>
              </a:ext>
            </a:extLst>
          </p:cNvPr>
          <p:cNvSpPr>
            <a:spLocks noGrp="1"/>
          </p:cNvSpPr>
          <p:nvPr>
            <p:ph type="sldNum" sz="quarter" idx="12"/>
          </p:nvPr>
        </p:nvSpPr>
        <p:spPr/>
        <p:txBody>
          <a:bodyPr/>
          <a:lstStyle/>
          <a:p>
            <a:fld id="{CBFB131C-28C0-994A-8FBE-839C0A78DA9E}" type="slidenum">
              <a:rPr lang="en-US" smtClean="0"/>
              <a:t>‹#›</a:t>
            </a:fld>
            <a:endParaRPr lang="en-US"/>
          </a:p>
        </p:txBody>
      </p:sp>
    </p:spTree>
    <p:extLst>
      <p:ext uri="{BB962C8B-B14F-4D97-AF65-F5344CB8AC3E}">
        <p14:creationId xmlns:p14="http://schemas.microsoft.com/office/powerpoint/2010/main" val="11240006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69C47-6B73-D91F-AA32-06A697BE38C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D256D4F-D9D6-1077-24BD-EE3ACE145C8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368918C-FAC3-5408-B2B4-8C1833F7F004}"/>
              </a:ext>
            </a:extLst>
          </p:cNvPr>
          <p:cNvSpPr>
            <a:spLocks noGrp="1"/>
          </p:cNvSpPr>
          <p:nvPr>
            <p:ph type="dt" sz="half" idx="10"/>
          </p:nvPr>
        </p:nvSpPr>
        <p:spPr/>
        <p:txBody>
          <a:bodyPr/>
          <a:lstStyle/>
          <a:p>
            <a:fld id="{36B78B6C-74D3-C344-8355-BCA9C040FB9B}" type="datetimeFigureOut">
              <a:rPr lang="en-US" smtClean="0"/>
              <a:t>4/25/25</a:t>
            </a:fld>
            <a:endParaRPr lang="en-US"/>
          </a:p>
        </p:txBody>
      </p:sp>
      <p:sp>
        <p:nvSpPr>
          <p:cNvPr id="5" name="Footer Placeholder 4">
            <a:extLst>
              <a:ext uri="{FF2B5EF4-FFF2-40B4-BE49-F238E27FC236}">
                <a16:creationId xmlns:a16="http://schemas.microsoft.com/office/drawing/2014/main" id="{5EF87E79-6021-BD89-EE81-1D2BF79282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38B058-D3DE-BAFA-EB25-D5B77314C11D}"/>
              </a:ext>
            </a:extLst>
          </p:cNvPr>
          <p:cNvSpPr>
            <a:spLocks noGrp="1"/>
          </p:cNvSpPr>
          <p:nvPr>
            <p:ph type="sldNum" sz="quarter" idx="12"/>
          </p:nvPr>
        </p:nvSpPr>
        <p:spPr/>
        <p:txBody>
          <a:bodyPr/>
          <a:lstStyle/>
          <a:p>
            <a:fld id="{CBFB131C-28C0-994A-8FBE-839C0A78DA9E}" type="slidenum">
              <a:rPr lang="en-US" smtClean="0"/>
              <a:t>‹#›</a:t>
            </a:fld>
            <a:endParaRPr lang="en-US"/>
          </a:p>
        </p:txBody>
      </p:sp>
    </p:spTree>
    <p:extLst>
      <p:ext uri="{BB962C8B-B14F-4D97-AF65-F5344CB8AC3E}">
        <p14:creationId xmlns:p14="http://schemas.microsoft.com/office/powerpoint/2010/main" val="30235133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B5988-B542-107E-B2C3-1FAD4F33A4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E3C6D33-247C-2BF2-AEF6-F5C8713C02A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5BE2D56-0B35-6C0C-2AA6-331CB626317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B543F86-8C8D-67D1-5B74-D51E62252A75}"/>
              </a:ext>
            </a:extLst>
          </p:cNvPr>
          <p:cNvSpPr>
            <a:spLocks noGrp="1"/>
          </p:cNvSpPr>
          <p:nvPr>
            <p:ph type="dt" sz="half" idx="10"/>
          </p:nvPr>
        </p:nvSpPr>
        <p:spPr/>
        <p:txBody>
          <a:bodyPr/>
          <a:lstStyle/>
          <a:p>
            <a:fld id="{36B78B6C-74D3-C344-8355-BCA9C040FB9B}" type="datetimeFigureOut">
              <a:rPr lang="en-US" smtClean="0"/>
              <a:t>4/25/25</a:t>
            </a:fld>
            <a:endParaRPr lang="en-US"/>
          </a:p>
        </p:txBody>
      </p:sp>
      <p:sp>
        <p:nvSpPr>
          <p:cNvPr id="6" name="Footer Placeholder 5">
            <a:extLst>
              <a:ext uri="{FF2B5EF4-FFF2-40B4-BE49-F238E27FC236}">
                <a16:creationId xmlns:a16="http://schemas.microsoft.com/office/drawing/2014/main" id="{77CE3E3D-797D-EB1A-B3BE-E166969D93D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8AC5375-0AC5-C9B4-ED72-0BE335796A05}"/>
              </a:ext>
            </a:extLst>
          </p:cNvPr>
          <p:cNvSpPr>
            <a:spLocks noGrp="1"/>
          </p:cNvSpPr>
          <p:nvPr>
            <p:ph type="sldNum" sz="quarter" idx="12"/>
          </p:nvPr>
        </p:nvSpPr>
        <p:spPr/>
        <p:txBody>
          <a:bodyPr/>
          <a:lstStyle/>
          <a:p>
            <a:fld id="{CBFB131C-28C0-994A-8FBE-839C0A78DA9E}" type="slidenum">
              <a:rPr lang="en-US" smtClean="0"/>
              <a:t>‹#›</a:t>
            </a:fld>
            <a:endParaRPr lang="en-US"/>
          </a:p>
        </p:txBody>
      </p:sp>
    </p:spTree>
    <p:extLst>
      <p:ext uri="{BB962C8B-B14F-4D97-AF65-F5344CB8AC3E}">
        <p14:creationId xmlns:p14="http://schemas.microsoft.com/office/powerpoint/2010/main" val="26902486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C7E3A-2346-64F4-FE4A-87135C14F1F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63B8240-2E46-B8B3-9169-DAFB48337C5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FA0E568-9FA8-E57A-8C9B-7B56376CB28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B5CAF47-8276-AFE9-70BD-B5BC8EBB0A7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AD96E1D-451A-D6B1-5910-9B915866876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02E6107-AE1D-FEE0-EE34-FCC7034D576F}"/>
              </a:ext>
            </a:extLst>
          </p:cNvPr>
          <p:cNvSpPr>
            <a:spLocks noGrp="1"/>
          </p:cNvSpPr>
          <p:nvPr>
            <p:ph type="dt" sz="half" idx="10"/>
          </p:nvPr>
        </p:nvSpPr>
        <p:spPr/>
        <p:txBody>
          <a:bodyPr/>
          <a:lstStyle/>
          <a:p>
            <a:fld id="{36B78B6C-74D3-C344-8355-BCA9C040FB9B}" type="datetimeFigureOut">
              <a:rPr lang="en-US" smtClean="0"/>
              <a:t>4/25/25</a:t>
            </a:fld>
            <a:endParaRPr lang="en-US"/>
          </a:p>
        </p:txBody>
      </p:sp>
      <p:sp>
        <p:nvSpPr>
          <p:cNvPr id="8" name="Footer Placeholder 7">
            <a:extLst>
              <a:ext uri="{FF2B5EF4-FFF2-40B4-BE49-F238E27FC236}">
                <a16:creationId xmlns:a16="http://schemas.microsoft.com/office/drawing/2014/main" id="{4D3D6D17-56DB-8505-9009-1C626086828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06B338F-D6D3-ED1E-BE0E-F6D5D75AD886}"/>
              </a:ext>
            </a:extLst>
          </p:cNvPr>
          <p:cNvSpPr>
            <a:spLocks noGrp="1"/>
          </p:cNvSpPr>
          <p:nvPr>
            <p:ph type="sldNum" sz="quarter" idx="12"/>
          </p:nvPr>
        </p:nvSpPr>
        <p:spPr/>
        <p:txBody>
          <a:bodyPr/>
          <a:lstStyle/>
          <a:p>
            <a:fld id="{CBFB131C-28C0-994A-8FBE-839C0A78DA9E}" type="slidenum">
              <a:rPr lang="en-US" smtClean="0"/>
              <a:t>‹#›</a:t>
            </a:fld>
            <a:endParaRPr lang="en-US"/>
          </a:p>
        </p:txBody>
      </p:sp>
    </p:spTree>
    <p:extLst>
      <p:ext uri="{BB962C8B-B14F-4D97-AF65-F5344CB8AC3E}">
        <p14:creationId xmlns:p14="http://schemas.microsoft.com/office/powerpoint/2010/main" val="7500351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0A301-9116-8309-15BC-F2FD7218574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1204A2D-7ABA-699D-B268-F371A827FF2B}"/>
              </a:ext>
            </a:extLst>
          </p:cNvPr>
          <p:cNvSpPr>
            <a:spLocks noGrp="1"/>
          </p:cNvSpPr>
          <p:nvPr>
            <p:ph type="dt" sz="half" idx="10"/>
          </p:nvPr>
        </p:nvSpPr>
        <p:spPr/>
        <p:txBody>
          <a:bodyPr/>
          <a:lstStyle/>
          <a:p>
            <a:fld id="{36B78B6C-74D3-C344-8355-BCA9C040FB9B}" type="datetimeFigureOut">
              <a:rPr lang="en-US" smtClean="0"/>
              <a:t>4/25/25</a:t>
            </a:fld>
            <a:endParaRPr lang="en-US"/>
          </a:p>
        </p:txBody>
      </p:sp>
      <p:sp>
        <p:nvSpPr>
          <p:cNvPr id="4" name="Footer Placeholder 3">
            <a:extLst>
              <a:ext uri="{FF2B5EF4-FFF2-40B4-BE49-F238E27FC236}">
                <a16:creationId xmlns:a16="http://schemas.microsoft.com/office/drawing/2014/main" id="{F9BD3D1E-18B9-E7C6-890E-DFF4632E661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1308B95-A130-956F-7BF2-D948E0C53677}"/>
              </a:ext>
            </a:extLst>
          </p:cNvPr>
          <p:cNvSpPr>
            <a:spLocks noGrp="1"/>
          </p:cNvSpPr>
          <p:nvPr>
            <p:ph type="sldNum" sz="quarter" idx="12"/>
          </p:nvPr>
        </p:nvSpPr>
        <p:spPr/>
        <p:txBody>
          <a:bodyPr/>
          <a:lstStyle/>
          <a:p>
            <a:fld id="{CBFB131C-28C0-994A-8FBE-839C0A78DA9E}" type="slidenum">
              <a:rPr lang="en-US" smtClean="0"/>
              <a:t>‹#›</a:t>
            </a:fld>
            <a:endParaRPr lang="en-US"/>
          </a:p>
        </p:txBody>
      </p:sp>
    </p:spTree>
    <p:extLst>
      <p:ext uri="{BB962C8B-B14F-4D97-AF65-F5344CB8AC3E}">
        <p14:creationId xmlns:p14="http://schemas.microsoft.com/office/powerpoint/2010/main" val="1149915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68200BC-3800-AC9B-F824-C40AE3293D1C}"/>
              </a:ext>
            </a:extLst>
          </p:cNvPr>
          <p:cNvSpPr>
            <a:spLocks noGrp="1"/>
          </p:cNvSpPr>
          <p:nvPr>
            <p:ph type="dt" sz="half" idx="10"/>
          </p:nvPr>
        </p:nvSpPr>
        <p:spPr/>
        <p:txBody>
          <a:bodyPr/>
          <a:lstStyle/>
          <a:p>
            <a:fld id="{36B78B6C-74D3-C344-8355-BCA9C040FB9B}" type="datetimeFigureOut">
              <a:rPr lang="en-US" smtClean="0"/>
              <a:t>4/25/25</a:t>
            </a:fld>
            <a:endParaRPr lang="en-US"/>
          </a:p>
        </p:txBody>
      </p:sp>
      <p:sp>
        <p:nvSpPr>
          <p:cNvPr id="3" name="Footer Placeholder 2">
            <a:extLst>
              <a:ext uri="{FF2B5EF4-FFF2-40B4-BE49-F238E27FC236}">
                <a16:creationId xmlns:a16="http://schemas.microsoft.com/office/drawing/2014/main" id="{5426EAA3-D712-8B48-3355-FB296FBC90E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025F39C-5E9A-165B-E96D-3F69D59354C8}"/>
              </a:ext>
            </a:extLst>
          </p:cNvPr>
          <p:cNvSpPr>
            <a:spLocks noGrp="1"/>
          </p:cNvSpPr>
          <p:nvPr>
            <p:ph type="sldNum" sz="quarter" idx="12"/>
          </p:nvPr>
        </p:nvSpPr>
        <p:spPr/>
        <p:txBody>
          <a:bodyPr/>
          <a:lstStyle/>
          <a:p>
            <a:fld id="{CBFB131C-28C0-994A-8FBE-839C0A78DA9E}" type="slidenum">
              <a:rPr lang="en-US" smtClean="0"/>
              <a:t>‹#›</a:t>
            </a:fld>
            <a:endParaRPr lang="en-US"/>
          </a:p>
        </p:txBody>
      </p:sp>
    </p:spTree>
    <p:extLst>
      <p:ext uri="{BB962C8B-B14F-4D97-AF65-F5344CB8AC3E}">
        <p14:creationId xmlns:p14="http://schemas.microsoft.com/office/powerpoint/2010/main" val="19705980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09602-C537-45E2-6A1A-DCA4390CE91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CD20F42-1DEB-3292-C537-119F28C833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B2C22B2-86B7-7999-15A4-7DD7618D06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2B8CEED-7355-7EB0-DB84-972DED2C368B}"/>
              </a:ext>
            </a:extLst>
          </p:cNvPr>
          <p:cNvSpPr>
            <a:spLocks noGrp="1"/>
          </p:cNvSpPr>
          <p:nvPr>
            <p:ph type="dt" sz="half" idx="10"/>
          </p:nvPr>
        </p:nvSpPr>
        <p:spPr/>
        <p:txBody>
          <a:bodyPr/>
          <a:lstStyle/>
          <a:p>
            <a:fld id="{36B78B6C-74D3-C344-8355-BCA9C040FB9B}" type="datetimeFigureOut">
              <a:rPr lang="en-US" smtClean="0"/>
              <a:t>4/25/25</a:t>
            </a:fld>
            <a:endParaRPr lang="en-US"/>
          </a:p>
        </p:txBody>
      </p:sp>
      <p:sp>
        <p:nvSpPr>
          <p:cNvPr id="6" name="Footer Placeholder 5">
            <a:extLst>
              <a:ext uri="{FF2B5EF4-FFF2-40B4-BE49-F238E27FC236}">
                <a16:creationId xmlns:a16="http://schemas.microsoft.com/office/drawing/2014/main" id="{F854D27D-E5F4-4F2F-559A-31DAECE8EB2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8A3069-A9F2-D658-D81B-8B99D637D112}"/>
              </a:ext>
            </a:extLst>
          </p:cNvPr>
          <p:cNvSpPr>
            <a:spLocks noGrp="1"/>
          </p:cNvSpPr>
          <p:nvPr>
            <p:ph type="sldNum" sz="quarter" idx="12"/>
          </p:nvPr>
        </p:nvSpPr>
        <p:spPr/>
        <p:txBody>
          <a:bodyPr/>
          <a:lstStyle/>
          <a:p>
            <a:fld id="{CBFB131C-28C0-994A-8FBE-839C0A78DA9E}" type="slidenum">
              <a:rPr lang="en-US" smtClean="0"/>
              <a:t>‹#›</a:t>
            </a:fld>
            <a:endParaRPr lang="en-US"/>
          </a:p>
        </p:txBody>
      </p:sp>
    </p:spTree>
    <p:extLst>
      <p:ext uri="{BB962C8B-B14F-4D97-AF65-F5344CB8AC3E}">
        <p14:creationId xmlns:p14="http://schemas.microsoft.com/office/powerpoint/2010/main" val="13452209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3F8641-60B5-EC00-DC28-C76299CDDD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6A1ECB9-4672-7FEC-AF3A-7805F7C1427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4FE0AC9-F1E3-B34E-B7EA-2CEB16C427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974E067-C059-A2EC-1657-E5554F82DDEB}"/>
              </a:ext>
            </a:extLst>
          </p:cNvPr>
          <p:cNvSpPr>
            <a:spLocks noGrp="1"/>
          </p:cNvSpPr>
          <p:nvPr>
            <p:ph type="dt" sz="half" idx="10"/>
          </p:nvPr>
        </p:nvSpPr>
        <p:spPr/>
        <p:txBody>
          <a:bodyPr/>
          <a:lstStyle/>
          <a:p>
            <a:fld id="{36B78B6C-74D3-C344-8355-BCA9C040FB9B}" type="datetimeFigureOut">
              <a:rPr lang="en-US" smtClean="0"/>
              <a:t>4/25/25</a:t>
            </a:fld>
            <a:endParaRPr lang="en-US"/>
          </a:p>
        </p:txBody>
      </p:sp>
      <p:sp>
        <p:nvSpPr>
          <p:cNvPr id="6" name="Footer Placeholder 5">
            <a:extLst>
              <a:ext uri="{FF2B5EF4-FFF2-40B4-BE49-F238E27FC236}">
                <a16:creationId xmlns:a16="http://schemas.microsoft.com/office/drawing/2014/main" id="{D6EEF01A-CAE9-C3E5-C6E6-8D41A3C014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8C7154-CD78-97E9-2268-C88A6E66F137}"/>
              </a:ext>
            </a:extLst>
          </p:cNvPr>
          <p:cNvSpPr>
            <a:spLocks noGrp="1"/>
          </p:cNvSpPr>
          <p:nvPr>
            <p:ph type="sldNum" sz="quarter" idx="12"/>
          </p:nvPr>
        </p:nvSpPr>
        <p:spPr/>
        <p:txBody>
          <a:bodyPr/>
          <a:lstStyle/>
          <a:p>
            <a:fld id="{CBFB131C-28C0-994A-8FBE-839C0A78DA9E}" type="slidenum">
              <a:rPr lang="en-US" smtClean="0"/>
              <a:t>‹#›</a:t>
            </a:fld>
            <a:endParaRPr lang="en-US"/>
          </a:p>
        </p:txBody>
      </p:sp>
    </p:spTree>
    <p:extLst>
      <p:ext uri="{BB962C8B-B14F-4D97-AF65-F5344CB8AC3E}">
        <p14:creationId xmlns:p14="http://schemas.microsoft.com/office/powerpoint/2010/main" val="2532336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AAD2988-5C46-6762-BC15-E93B2CCDF08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5BA41F7-9C7F-2B91-FAA3-3B719F629BD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DF7E40-4048-173C-0851-5F8BB9BD5C6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6B78B6C-74D3-C344-8355-BCA9C040FB9B}" type="datetimeFigureOut">
              <a:rPr lang="en-US" smtClean="0"/>
              <a:t>4/25/25</a:t>
            </a:fld>
            <a:endParaRPr lang="en-US"/>
          </a:p>
        </p:txBody>
      </p:sp>
      <p:sp>
        <p:nvSpPr>
          <p:cNvPr id="5" name="Footer Placeholder 4">
            <a:extLst>
              <a:ext uri="{FF2B5EF4-FFF2-40B4-BE49-F238E27FC236}">
                <a16:creationId xmlns:a16="http://schemas.microsoft.com/office/drawing/2014/main" id="{DEB7B13B-6205-A3BC-C84A-08CD68E004E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8A7A6C9E-F6C7-464A-E526-0C320AEBF97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BFB131C-28C0-994A-8FBE-839C0A78DA9E}" type="slidenum">
              <a:rPr lang="en-US" smtClean="0"/>
              <a:t>‹#›</a:t>
            </a:fld>
            <a:endParaRPr lang="en-US"/>
          </a:p>
        </p:txBody>
      </p:sp>
    </p:spTree>
    <p:extLst>
      <p:ext uri="{BB962C8B-B14F-4D97-AF65-F5344CB8AC3E}">
        <p14:creationId xmlns:p14="http://schemas.microsoft.com/office/powerpoint/2010/main" val="9913634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8A20E8B4-ACD6-B019-CBCD-C04748676AD3}"/>
            </a:ext>
          </a:extLst>
        </p:cNvPr>
        <p:cNvGrpSpPr/>
        <p:nvPr/>
      </p:nvGrpSpPr>
      <p:grpSpPr>
        <a:xfrm>
          <a:off x="0" y="0"/>
          <a:ext cx="0" cy="0"/>
          <a:chOff x="0" y="0"/>
          <a:chExt cx="0" cy="0"/>
        </a:xfrm>
      </p:grpSpPr>
    </p:spTree>
    <p:extLst>
      <p:ext uri="{BB962C8B-B14F-4D97-AF65-F5344CB8AC3E}">
        <p14:creationId xmlns:p14="http://schemas.microsoft.com/office/powerpoint/2010/main" val="1192325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95000"/>
              </a:schemeClr>
            </a:gs>
            <a:gs pos="74000">
              <a:schemeClr val="bg1">
                <a:lumMod val="75000"/>
              </a:schemeClr>
            </a:gs>
            <a:gs pos="83000">
              <a:schemeClr val="bg1">
                <a:lumMod val="75000"/>
              </a:schemeClr>
            </a:gs>
            <a:gs pos="100000">
              <a:schemeClr val="bg1">
                <a:lumMod val="85000"/>
              </a:schemeClr>
            </a:gs>
          </a:gsLst>
          <a:lin ang="5400000" scaled="1"/>
        </a:gradFill>
        <a:effectLst/>
      </p:bgPr>
    </p:bg>
    <p:spTree>
      <p:nvGrpSpPr>
        <p:cNvPr id="1" name="">
          <a:extLst>
            <a:ext uri="{FF2B5EF4-FFF2-40B4-BE49-F238E27FC236}">
              <a16:creationId xmlns:a16="http://schemas.microsoft.com/office/drawing/2014/main" id="{BF02619F-DA67-3529-206E-4554F551893F}"/>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85B21707-4282-B0A2-9349-36258E71187A}"/>
              </a:ext>
            </a:extLst>
          </p:cNvPr>
          <p:cNvSpPr txBox="1"/>
          <p:nvPr/>
        </p:nvSpPr>
        <p:spPr>
          <a:xfrm>
            <a:off x="913578" y="503313"/>
            <a:ext cx="10364844" cy="923330"/>
          </a:xfrm>
          <a:prstGeom prst="rect">
            <a:avLst/>
          </a:prstGeom>
          <a:noFill/>
        </p:spPr>
        <p:txBody>
          <a:bodyPr wrap="square" rtlCol="0">
            <a:spAutoFit/>
          </a:bodyPr>
          <a:lstStyle/>
          <a:p>
            <a:pPr algn="ctr"/>
            <a:r>
              <a:rPr lang="en-US" sz="5400" b="1" dirty="0">
                <a:solidFill>
                  <a:srgbClr val="88211A"/>
                </a:solidFill>
                <a:latin typeface="Gotham Black" panose="02000604030000020004" pitchFamily="2" charset="0"/>
              </a:rPr>
              <a:t>GROUP DISCUSSION</a:t>
            </a:r>
          </a:p>
        </p:txBody>
      </p:sp>
      <p:sp>
        <p:nvSpPr>
          <p:cNvPr id="2" name="TextBox 1">
            <a:extLst>
              <a:ext uri="{FF2B5EF4-FFF2-40B4-BE49-F238E27FC236}">
                <a16:creationId xmlns:a16="http://schemas.microsoft.com/office/drawing/2014/main" id="{BAACDDBB-3FED-3848-BD2D-746EF2CCA59A}"/>
              </a:ext>
            </a:extLst>
          </p:cNvPr>
          <p:cNvSpPr txBox="1"/>
          <p:nvPr/>
        </p:nvSpPr>
        <p:spPr>
          <a:xfrm>
            <a:off x="706314" y="1617788"/>
            <a:ext cx="10779369" cy="1200329"/>
          </a:xfrm>
          <a:prstGeom prst="rect">
            <a:avLst/>
          </a:prstGeom>
          <a:noFill/>
        </p:spPr>
        <p:txBody>
          <a:bodyPr wrap="square" rtlCol="0">
            <a:spAutoFit/>
          </a:bodyPr>
          <a:lstStyle/>
          <a:p>
            <a:pPr algn="ctr">
              <a:buNone/>
            </a:pPr>
            <a:r>
              <a:rPr lang="en-US" sz="3600" dirty="0">
                <a:effectLst/>
                <a:latin typeface="Gotham Book" panose="02000603040000020004" pitchFamily="2" charset="77"/>
              </a:rPr>
              <a:t>What is your response when</a:t>
            </a:r>
          </a:p>
          <a:p>
            <a:pPr algn="ctr">
              <a:buNone/>
            </a:pPr>
            <a:r>
              <a:rPr lang="en-US" sz="3600" dirty="0">
                <a:effectLst/>
                <a:latin typeface="Gotham Book" panose="02000603040000020004" pitchFamily="2" charset="77"/>
              </a:rPr>
              <a:t>you don’t feel listened to?</a:t>
            </a:r>
          </a:p>
        </p:txBody>
      </p:sp>
      <p:sp>
        <p:nvSpPr>
          <p:cNvPr id="4" name="TextBox 3">
            <a:extLst>
              <a:ext uri="{FF2B5EF4-FFF2-40B4-BE49-F238E27FC236}">
                <a16:creationId xmlns:a16="http://schemas.microsoft.com/office/drawing/2014/main" id="{F14C6FF5-C172-1FA1-485E-BB866BC77F01}"/>
              </a:ext>
            </a:extLst>
          </p:cNvPr>
          <p:cNvSpPr txBox="1"/>
          <p:nvPr/>
        </p:nvSpPr>
        <p:spPr>
          <a:xfrm>
            <a:off x="461595" y="3132350"/>
            <a:ext cx="11268808" cy="1200329"/>
          </a:xfrm>
          <a:prstGeom prst="rect">
            <a:avLst/>
          </a:prstGeom>
          <a:noFill/>
        </p:spPr>
        <p:txBody>
          <a:bodyPr wrap="square" rtlCol="0">
            <a:spAutoFit/>
          </a:bodyPr>
          <a:lstStyle/>
          <a:p>
            <a:pPr algn="ctr">
              <a:buNone/>
            </a:pPr>
            <a:r>
              <a:rPr lang="en-US" sz="3600" dirty="0">
                <a:effectLst/>
                <a:latin typeface="Gotham Book" panose="02000603040000020004" pitchFamily="2" charset="77"/>
              </a:rPr>
              <a:t>How do you feel when someone</a:t>
            </a:r>
          </a:p>
          <a:p>
            <a:pPr algn="ctr">
              <a:buNone/>
            </a:pPr>
            <a:r>
              <a:rPr lang="en-US" sz="3600" dirty="0">
                <a:effectLst/>
                <a:latin typeface="Gotham Book" panose="02000603040000020004" pitchFamily="2" charset="77"/>
              </a:rPr>
              <a:t>gives you undivided attention?</a:t>
            </a:r>
          </a:p>
        </p:txBody>
      </p:sp>
      <p:sp>
        <p:nvSpPr>
          <p:cNvPr id="8" name="TextBox 7">
            <a:extLst>
              <a:ext uri="{FF2B5EF4-FFF2-40B4-BE49-F238E27FC236}">
                <a16:creationId xmlns:a16="http://schemas.microsoft.com/office/drawing/2014/main" id="{3C1759AE-036A-EA3A-8949-C050E3BF1C3E}"/>
              </a:ext>
            </a:extLst>
          </p:cNvPr>
          <p:cNvSpPr txBox="1"/>
          <p:nvPr/>
        </p:nvSpPr>
        <p:spPr>
          <a:xfrm>
            <a:off x="1066799" y="4611742"/>
            <a:ext cx="10058400" cy="1200329"/>
          </a:xfrm>
          <a:prstGeom prst="rect">
            <a:avLst/>
          </a:prstGeom>
          <a:noFill/>
        </p:spPr>
        <p:txBody>
          <a:bodyPr wrap="square" rtlCol="0">
            <a:spAutoFit/>
          </a:bodyPr>
          <a:lstStyle/>
          <a:p>
            <a:pPr algn="ctr">
              <a:buNone/>
            </a:pPr>
            <a:r>
              <a:rPr lang="en-US" sz="3600" dirty="0">
                <a:effectLst/>
                <a:latin typeface="Gotham Book" panose="02000603040000020004" pitchFamily="2" charset="77"/>
              </a:rPr>
              <a:t>When you listen well,</a:t>
            </a:r>
          </a:p>
          <a:p>
            <a:pPr algn="ctr">
              <a:buNone/>
            </a:pPr>
            <a:r>
              <a:rPr lang="en-US" sz="3600" dirty="0">
                <a:effectLst/>
                <a:latin typeface="Gotham Book" panose="02000603040000020004" pitchFamily="2" charset="77"/>
              </a:rPr>
              <a:t>what is the result for you and them?</a:t>
            </a:r>
            <a:endParaRPr lang="en-US" sz="3600" dirty="0">
              <a:effectLst/>
              <a:latin typeface="Minion Pro" panose="02040503050306020203" pitchFamily="18" charset="0"/>
            </a:endParaRPr>
          </a:p>
        </p:txBody>
      </p:sp>
    </p:spTree>
    <p:extLst>
      <p:ext uri="{BB962C8B-B14F-4D97-AF65-F5344CB8AC3E}">
        <p14:creationId xmlns:p14="http://schemas.microsoft.com/office/powerpoint/2010/main" val="584999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7F2B25"/>
        </a:solidFill>
        <a:effectLst/>
      </p:bgPr>
    </p:bg>
    <p:spTree>
      <p:nvGrpSpPr>
        <p:cNvPr id="1" name="">
          <a:extLst>
            <a:ext uri="{FF2B5EF4-FFF2-40B4-BE49-F238E27FC236}">
              <a16:creationId xmlns:a16="http://schemas.microsoft.com/office/drawing/2014/main" id="{12817CF6-09A3-1B95-A677-BB95F5E8763F}"/>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7FEE3E2D-8C7A-B1D0-6A14-254E0AD180DF}"/>
              </a:ext>
            </a:extLst>
          </p:cNvPr>
          <p:cNvSpPr txBox="1"/>
          <p:nvPr/>
        </p:nvSpPr>
        <p:spPr>
          <a:xfrm>
            <a:off x="2420815" y="311802"/>
            <a:ext cx="8710246" cy="830997"/>
          </a:xfrm>
          <a:prstGeom prst="rect">
            <a:avLst/>
          </a:prstGeom>
          <a:noFill/>
        </p:spPr>
        <p:txBody>
          <a:bodyPr wrap="square" rtlCol="0">
            <a:spAutoFit/>
          </a:bodyPr>
          <a:lstStyle/>
          <a:p>
            <a:r>
              <a:rPr lang="en-US" sz="4800" b="1" dirty="0">
                <a:solidFill>
                  <a:schemeClr val="bg1"/>
                </a:solidFill>
                <a:latin typeface="Gotham Black" panose="02000604030000020004" pitchFamily="2" charset="0"/>
              </a:rPr>
              <a:t>BIBLICAL REFERENCES</a:t>
            </a:r>
          </a:p>
        </p:txBody>
      </p:sp>
      <p:sp>
        <p:nvSpPr>
          <p:cNvPr id="5" name="TextBox 4">
            <a:extLst>
              <a:ext uri="{FF2B5EF4-FFF2-40B4-BE49-F238E27FC236}">
                <a16:creationId xmlns:a16="http://schemas.microsoft.com/office/drawing/2014/main" id="{75D48D71-5528-D2C0-2F48-0D0406900BF4}"/>
              </a:ext>
            </a:extLst>
          </p:cNvPr>
          <p:cNvSpPr txBox="1"/>
          <p:nvPr/>
        </p:nvSpPr>
        <p:spPr>
          <a:xfrm>
            <a:off x="2420815" y="1142799"/>
            <a:ext cx="9311640" cy="4832092"/>
          </a:xfrm>
          <a:prstGeom prst="rect">
            <a:avLst/>
          </a:prstGeom>
          <a:noFill/>
        </p:spPr>
        <p:txBody>
          <a:bodyPr wrap="square" rtlCol="0">
            <a:spAutoFit/>
          </a:bodyPr>
          <a:lstStyle/>
          <a:p>
            <a:pPr marL="457200" indent="-457200">
              <a:buFont typeface="Arial" panose="020B0604020202020204" pitchFamily="34" charset="0"/>
              <a:buChar char="•"/>
            </a:pPr>
            <a:r>
              <a:rPr lang="en-US" sz="2800" b="0" i="0" u="none" strike="noStrike" dirty="0">
                <a:solidFill>
                  <a:schemeClr val="bg1"/>
                </a:solidFill>
                <a:effectLst/>
                <a:latin typeface="Times New Roman" panose="02020603050405020304" pitchFamily="18" charset="0"/>
                <a:cs typeface="Times New Roman" panose="02020603050405020304" pitchFamily="18" charset="0"/>
              </a:rPr>
              <a:t>I love the Lord, because he has heard my voice and my pleas for mercy. </a:t>
            </a:r>
            <a:r>
              <a:rPr lang="en-US" sz="2800" b="1" dirty="0">
                <a:solidFill>
                  <a:schemeClr val="bg1"/>
                </a:solidFill>
                <a:effectLst/>
                <a:latin typeface="Gotham Bold" panose="02000604030000020004" pitchFamily="2" charset="0"/>
              </a:rPr>
              <a:t>Psalm 116:1</a:t>
            </a:r>
          </a:p>
          <a:p>
            <a:endParaRPr lang="en-US" sz="2800" dirty="0">
              <a:solidFill>
                <a:schemeClr val="bg1"/>
              </a:solidFill>
              <a:effectLst/>
              <a:latin typeface="Gotham Book" panose="02000603040000020004" pitchFamily="2" charset="77"/>
            </a:endParaRPr>
          </a:p>
          <a:p>
            <a:pPr marL="457200" indent="-457200">
              <a:buFont typeface="Arial" panose="020B0604020202020204" pitchFamily="34" charset="0"/>
              <a:buChar char="•"/>
            </a:pPr>
            <a:r>
              <a:rPr lang="en-US" sz="2800" b="0" i="0" u="none" strike="noStrike" dirty="0">
                <a:solidFill>
                  <a:schemeClr val="bg1"/>
                </a:solidFill>
                <a:effectLst/>
                <a:latin typeface="Times New Roman" panose="02020603050405020304" pitchFamily="18" charset="0"/>
                <a:cs typeface="Times New Roman" panose="02020603050405020304" pitchFamily="18" charset="0"/>
              </a:rPr>
              <a:t>If one gives an answer before he hears, it is his folly and shame. </a:t>
            </a:r>
            <a:r>
              <a:rPr lang="en-US" sz="2800" b="1" dirty="0">
                <a:solidFill>
                  <a:schemeClr val="bg1"/>
                </a:solidFill>
                <a:effectLst/>
                <a:latin typeface="Gotham Bold" panose="02000604030000020004" pitchFamily="2" charset="0"/>
              </a:rPr>
              <a:t>Proverbs 18:13</a:t>
            </a:r>
          </a:p>
          <a:p>
            <a:endParaRPr lang="en-US" sz="2800" dirty="0">
              <a:solidFill>
                <a:schemeClr val="bg1"/>
              </a:solidFill>
              <a:effectLst/>
              <a:latin typeface="Gotham Book" panose="02000603040000020004" pitchFamily="2" charset="77"/>
            </a:endParaRPr>
          </a:p>
          <a:p>
            <a:pPr marL="457200" indent="-457200">
              <a:buFont typeface="Arial" panose="020B0604020202020204" pitchFamily="34" charset="0"/>
              <a:buChar char="•"/>
            </a:pPr>
            <a:r>
              <a:rPr lang="en-US" sz="2800" b="0" i="0" u="none" strike="noStrike" dirty="0">
                <a:solidFill>
                  <a:schemeClr val="bg1"/>
                </a:solidFill>
                <a:effectLst/>
                <a:latin typeface="Times New Roman" panose="02020603050405020304" pitchFamily="18" charset="0"/>
                <a:cs typeface="Times New Roman" panose="02020603050405020304" pitchFamily="18" charset="0"/>
              </a:rPr>
              <a:t>So faith comes from hearing, and hearing through the word of Christ. </a:t>
            </a:r>
            <a:r>
              <a:rPr lang="en-US" sz="2800" b="1" dirty="0">
                <a:solidFill>
                  <a:schemeClr val="bg1"/>
                </a:solidFill>
                <a:effectLst/>
                <a:latin typeface="Gotham Bold" panose="02000604030000020004" pitchFamily="2" charset="0"/>
              </a:rPr>
              <a:t>Romans 10:17</a:t>
            </a:r>
          </a:p>
          <a:p>
            <a:endParaRPr lang="en-US" sz="2800" dirty="0">
              <a:solidFill>
                <a:schemeClr val="bg1"/>
              </a:solidFill>
              <a:effectLst/>
              <a:latin typeface="Gotham Book" panose="02000603040000020004" pitchFamily="2" charset="77"/>
            </a:endParaRPr>
          </a:p>
          <a:p>
            <a:pPr marL="457200" indent="-457200">
              <a:buFont typeface="Arial" panose="020B0604020202020204" pitchFamily="34" charset="0"/>
              <a:buChar char="•"/>
            </a:pPr>
            <a:r>
              <a:rPr lang="en-US" sz="2800" b="0" i="0" u="none" strike="noStrike" dirty="0">
                <a:solidFill>
                  <a:schemeClr val="bg1"/>
                </a:solidFill>
                <a:effectLst/>
                <a:latin typeface="Times New Roman" panose="02020603050405020304" pitchFamily="18" charset="0"/>
                <a:cs typeface="Times New Roman" panose="02020603050405020304" pitchFamily="18" charset="0"/>
              </a:rPr>
              <a:t>Know this, my beloved brothers: let every person be quick to hear, slow to speak, slow to anger. </a:t>
            </a:r>
            <a:r>
              <a:rPr lang="en-US" sz="2800" b="1" dirty="0">
                <a:solidFill>
                  <a:schemeClr val="bg1"/>
                </a:solidFill>
                <a:effectLst/>
                <a:latin typeface="Gotham Bold" panose="02000604030000020004" pitchFamily="2" charset="0"/>
              </a:rPr>
              <a:t>James 1:19</a:t>
            </a:r>
          </a:p>
        </p:txBody>
      </p:sp>
      <p:sp>
        <p:nvSpPr>
          <p:cNvPr id="2" name="Rectangle 1">
            <a:extLst>
              <a:ext uri="{FF2B5EF4-FFF2-40B4-BE49-F238E27FC236}">
                <a16:creationId xmlns:a16="http://schemas.microsoft.com/office/drawing/2014/main" id="{E74100E9-3D73-175C-150B-3A2C2697D745}"/>
              </a:ext>
            </a:extLst>
          </p:cNvPr>
          <p:cNvSpPr/>
          <p:nvPr/>
        </p:nvSpPr>
        <p:spPr>
          <a:xfrm>
            <a:off x="0" y="0"/>
            <a:ext cx="2207941"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696F344-9438-D67B-13D5-B92BEDE49EEB}"/>
              </a:ext>
            </a:extLst>
          </p:cNvPr>
          <p:cNvPicPr>
            <a:picLocks noChangeAspect="1"/>
          </p:cNvPicPr>
          <p:nvPr/>
        </p:nvPicPr>
        <p:blipFill>
          <a:blip r:embed="rId2"/>
          <a:srcRect/>
          <a:stretch/>
        </p:blipFill>
        <p:spPr>
          <a:xfrm>
            <a:off x="534802" y="5405723"/>
            <a:ext cx="1138335" cy="1138335"/>
          </a:xfrm>
          <a:prstGeom prst="rect">
            <a:avLst/>
          </a:prstGeom>
        </p:spPr>
      </p:pic>
    </p:spTree>
    <p:extLst>
      <p:ext uri="{BB962C8B-B14F-4D97-AF65-F5344CB8AC3E}">
        <p14:creationId xmlns:p14="http://schemas.microsoft.com/office/powerpoint/2010/main" val="663009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7F2B25"/>
        </a:solidFill>
        <a:effectLst/>
      </p:bgPr>
    </p:bg>
    <p:spTree>
      <p:nvGrpSpPr>
        <p:cNvPr id="1" name="">
          <a:extLst>
            <a:ext uri="{FF2B5EF4-FFF2-40B4-BE49-F238E27FC236}">
              <a16:creationId xmlns:a16="http://schemas.microsoft.com/office/drawing/2014/main" id="{B938F428-FD1A-4244-0376-9D0955C0FD8D}"/>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CB425447-23D4-E11A-9991-E2DFA495B070}"/>
              </a:ext>
            </a:extLst>
          </p:cNvPr>
          <p:cNvSpPr txBox="1"/>
          <p:nvPr/>
        </p:nvSpPr>
        <p:spPr>
          <a:xfrm>
            <a:off x="2420815" y="311802"/>
            <a:ext cx="8710246" cy="830997"/>
          </a:xfrm>
          <a:prstGeom prst="rect">
            <a:avLst/>
          </a:prstGeom>
          <a:noFill/>
        </p:spPr>
        <p:txBody>
          <a:bodyPr wrap="square" rtlCol="0">
            <a:spAutoFit/>
          </a:bodyPr>
          <a:lstStyle/>
          <a:p>
            <a:r>
              <a:rPr lang="en-US" sz="4800" b="1" dirty="0">
                <a:solidFill>
                  <a:schemeClr val="bg1"/>
                </a:solidFill>
                <a:latin typeface="Gotham Black" panose="02000604030000020004" pitchFamily="2" charset="0"/>
              </a:rPr>
              <a:t>BIBLICAL REFERENCES</a:t>
            </a:r>
          </a:p>
        </p:txBody>
      </p:sp>
      <p:sp>
        <p:nvSpPr>
          <p:cNvPr id="2" name="TextBox 1">
            <a:extLst>
              <a:ext uri="{FF2B5EF4-FFF2-40B4-BE49-F238E27FC236}">
                <a16:creationId xmlns:a16="http://schemas.microsoft.com/office/drawing/2014/main" id="{D159599A-415E-0029-9F06-0B83C1108AD5}"/>
              </a:ext>
            </a:extLst>
          </p:cNvPr>
          <p:cNvSpPr txBox="1"/>
          <p:nvPr/>
        </p:nvSpPr>
        <p:spPr>
          <a:xfrm>
            <a:off x="2573215" y="4824401"/>
            <a:ext cx="9454662" cy="1754326"/>
          </a:xfrm>
          <a:prstGeom prst="rect">
            <a:avLst/>
          </a:prstGeom>
          <a:noFill/>
        </p:spPr>
        <p:txBody>
          <a:bodyPr wrap="square" rtlCol="0">
            <a:spAutoFit/>
          </a:bodyPr>
          <a:lstStyle/>
          <a:p>
            <a:pPr marL="571500" indent="-571500">
              <a:buFont typeface="Arial" panose="020B0604020202020204" pitchFamily="34" charset="0"/>
              <a:buChar char="•"/>
            </a:pPr>
            <a:r>
              <a:rPr lang="en-US" sz="3600" dirty="0">
                <a:solidFill>
                  <a:schemeClr val="bg1"/>
                </a:solidFill>
                <a:effectLst/>
                <a:latin typeface="Gotham Book" panose="02000603040000020004" pitchFamily="2" charset="77"/>
              </a:rPr>
              <a:t>Write an “I will statement” and share it with the person next to you.</a:t>
            </a:r>
          </a:p>
          <a:p>
            <a:r>
              <a:rPr lang="en-US" sz="3600" dirty="0">
                <a:solidFill>
                  <a:schemeClr val="bg1"/>
                </a:solidFill>
                <a:effectLst/>
                <a:latin typeface="Gotham Book" panose="02000603040000020004" pitchFamily="2" charset="77"/>
              </a:rPr>
              <a:t>	“</a:t>
            </a:r>
            <a:r>
              <a:rPr lang="en-US" sz="2800" i="1" dirty="0">
                <a:solidFill>
                  <a:schemeClr val="bg1"/>
                </a:solidFill>
                <a:effectLst/>
                <a:latin typeface="Gotham Book" panose="02000603040000020004" pitchFamily="2" charset="77"/>
              </a:rPr>
              <a:t>This week, I will</a:t>
            </a:r>
            <a:r>
              <a:rPr lang="en-US" sz="2800" i="1" dirty="0">
                <a:solidFill>
                  <a:schemeClr val="bg1"/>
                </a:solidFill>
                <a:latin typeface="Gotham Book" panose="02000603040000020004" pitchFamily="2" charset="77"/>
              </a:rPr>
              <a:t>”:</a:t>
            </a:r>
            <a:endParaRPr lang="en-US" sz="2800" dirty="0">
              <a:solidFill>
                <a:schemeClr val="bg1"/>
              </a:solidFill>
              <a:effectLst/>
              <a:latin typeface="Gotham Book" panose="02000603040000020004" pitchFamily="2" charset="77"/>
            </a:endParaRPr>
          </a:p>
        </p:txBody>
      </p:sp>
      <p:sp>
        <p:nvSpPr>
          <p:cNvPr id="3" name="TextBox 2">
            <a:extLst>
              <a:ext uri="{FF2B5EF4-FFF2-40B4-BE49-F238E27FC236}">
                <a16:creationId xmlns:a16="http://schemas.microsoft.com/office/drawing/2014/main" id="{95E057FA-A37B-E6FE-0FF5-DE65ACF0EF33}"/>
              </a:ext>
            </a:extLst>
          </p:cNvPr>
          <p:cNvSpPr txBox="1"/>
          <p:nvPr/>
        </p:nvSpPr>
        <p:spPr>
          <a:xfrm>
            <a:off x="2573215" y="3588902"/>
            <a:ext cx="9454662" cy="1200329"/>
          </a:xfrm>
          <a:prstGeom prst="rect">
            <a:avLst/>
          </a:prstGeom>
          <a:noFill/>
        </p:spPr>
        <p:txBody>
          <a:bodyPr wrap="square" rtlCol="0">
            <a:spAutoFit/>
          </a:bodyPr>
          <a:lstStyle/>
          <a:p>
            <a:pPr marL="571500" indent="-571500">
              <a:buFont typeface="Arial" panose="020B0604020202020204" pitchFamily="34" charset="0"/>
              <a:buChar char="•"/>
            </a:pPr>
            <a:r>
              <a:rPr lang="en-US" sz="3600" dirty="0">
                <a:solidFill>
                  <a:schemeClr val="bg1"/>
                </a:solidFill>
                <a:effectLst/>
                <a:latin typeface="Gotham Book" panose="02000603040000020004" pitchFamily="2" charset="77"/>
              </a:rPr>
              <a:t>What will you do this week to practice what you have learned?</a:t>
            </a:r>
          </a:p>
        </p:txBody>
      </p:sp>
      <p:sp>
        <p:nvSpPr>
          <p:cNvPr id="6" name="TextBox 5">
            <a:extLst>
              <a:ext uri="{FF2B5EF4-FFF2-40B4-BE49-F238E27FC236}">
                <a16:creationId xmlns:a16="http://schemas.microsoft.com/office/drawing/2014/main" id="{2DEC7FB5-CB04-D47E-532B-BDE012E6010A}"/>
              </a:ext>
            </a:extLst>
          </p:cNvPr>
          <p:cNvSpPr txBox="1"/>
          <p:nvPr/>
        </p:nvSpPr>
        <p:spPr>
          <a:xfrm>
            <a:off x="2573215" y="2370988"/>
            <a:ext cx="9454662" cy="1200329"/>
          </a:xfrm>
          <a:prstGeom prst="rect">
            <a:avLst/>
          </a:prstGeom>
          <a:noFill/>
        </p:spPr>
        <p:txBody>
          <a:bodyPr wrap="square" rtlCol="0">
            <a:spAutoFit/>
          </a:bodyPr>
          <a:lstStyle/>
          <a:p>
            <a:pPr marL="571500" indent="-571500">
              <a:buFont typeface="Arial" panose="020B0604020202020204" pitchFamily="34" charset="0"/>
              <a:buChar char="•"/>
            </a:pPr>
            <a:r>
              <a:rPr lang="en-US" sz="3600" dirty="0">
                <a:solidFill>
                  <a:schemeClr val="bg1"/>
                </a:solidFill>
                <a:effectLst/>
                <a:latin typeface="Gotham Book" panose="02000603040000020004" pitchFamily="2" charset="77"/>
              </a:rPr>
              <a:t>What is God’s Spirit prompting you to do?</a:t>
            </a:r>
          </a:p>
        </p:txBody>
      </p:sp>
      <p:sp>
        <p:nvSpPr>
          <p:cNvPr id="7" name="TextBox 6">
            <a:extLst>
              <a:ext uri="{FF2B5EF4-FFF2-40B4-BE49-F238E27FC236}">
                <a16:creationId xmlns:a16="http://schemas.microsoft.com/office/drawing/2014/main" id="{4A0301CE-F23E-E143-870A-BC6263053C65}"/>
              </a:ext>
            </a:extLst>
          </p:cNvPr>
          <p:cNvSpPr txBox="1"/>
          <p:nvPr/>
        </p:nvSpPr>
        <p:spPr>
          <a:xfrm>
            <a:off x="2573215" y="1107629"/>
            <a:ext cx="9454662" cy="1200329"/>
          </a:xfrm>
          <a:prstGeom prst="rect">
            <a:avLst/>
          </a:prstGeom>
          <a:noFill/>
        </p:spPr>
        <p:txBody>
          <a:bodyPr wrap="square" rtlCol="0">
            <a:spAutoFit/>
          </a:bodyPr>
          <a:lstStyle/>
          <a:p>
            <a:pPr marL="571500" indent="-571500">
              <a:buFont typeface="Arial" panose="020B0604020202020204" pitchFamily="34" charset="0"/>
              <a:buChar char="•"/>
            </a:pPr>
            <a:r>
              <a:rPr lang="en-US" sz="3600" dirty="0">
                <a:solidFill>
                  <a:schemeClr val="bg1"/>
                </a:solidFill>
                <a:effectLst/>
                <a:latin typeface="Gotham Book" panose="02000603040000020004" pitchFamily="2" charset="77"/>
              </a:rPr>
              <a:t>Which verse can you identify with the most? Why?</a:t>
            </a:r>
          </a:p>
        </p:txBody>
      </p:sp>
      <p:sp>
        <p:nvSpPr>
          <p:cNvPr id="5" name="Rectangle 4">
            <a:extLst>
              <a:ext uri="{FF2B5EF4-FFF2-40B4-BE49-F238E27FC236}">
                <a16:creationId xmlns:a16="http://schemas.microsoft.com/office/drawing/2014/main" id="{821268B4-0816-DA96-719E-64D0D073759B}"/>
              </a:ext>
            </a:extLst>
          </p:cNvPr>
          <p:cNvSpPr/>
          <p:nvPr/>
        </p:nvSpPr>
        <p:spPr>
          <a:xfrm>
            <a:off x="0" y="0"/>
            <a:ext cx="2207941"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AF27FFD-D4D4-9B2F-40A3-04E87527D3B1}"/>
              </a:ext>
            </a:extLst>
          </p:cNvPr>
          <p:cNvPicPr>
            <a:picLocks noChangeAspect="1"/>
          </p:cNvPicPr>
          <p:nvPr/>
        </p:nvPicPr>
        <p:blipFill>
          <a:blip r:embed="rId2"/>
          <a:srcRect/>
          <a:stretch/>
        </p:blipFill>
        <p:spPr>
          <a:xfrm>
            <a:off x="534802" y="5405723"/>
            <a:ext cx="1138335" cy="1138335"/>
          </a:xfrm>
          <a:prstGeom prst="rect">
            <a:avLst/>
          </a:prstGeom>
        </p:spPr>
      </p:pic>
    </p:spTree>
    <p:extLst>
      <p:ext uri="{BB962C8B-B14F-4D97-AF65-F5344CB8AC3E}">
        <p14:creationId xmlns:p14="http://schemas.microsoft.com/office/powerpoint/2010/main" val="1878746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95000"/>
              </a:schemeClr>
            </a:gs>
            <a:gs pos="74000">
              <a:schemeClr val="bg1">
                <a:lumMod val="75000"/>
              </a:schemeClr>
            </a:gs>
            <a:gs pos="83000">
              <a:schemeClr val="bg1">
                <a:lumMod val="75000"/>
              </a:schemeClr>
            </a:gs>
            <a:gs pos="100000">
              <a:schemeClr val="bg1">
                <a:lumMod val="85000"/>
              </a:schemeClr>
            </a:gs>
          </a:gsLst>
          <a:lin ang="5400000" scaled="1"/>
        </a:gradFill>
        <a:effectLst/>
      </p:bgPr>
    </p:bg>
    <p:spTree>
      <p:nvGrpSpPr>
        <p:cNvPr id="1" name="">
          <a:extLst>
            <a:ext uri="{FF2B5EF4-FFF2-40B4-BE49-F238E27FC236}">
              <a16:creationId xmlns:a16="http://schemas.microsoft.com/office/drawing/2014/main" id="{75C50D54-F5F1-8EC7-57E6-A2685822751F}"/>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65D7C263-79CC-9ED4-E5C6-98172DBBE937}"/>
              </a:ext>
            </a:extLst>
          </p:cNvPr>
          <p:cNvSpPr txBox="1"/>
          <p:nvPr/>
        </p:nvSpPr>
        <p:spPr>
          <a:xfrm>
            <a:off x="913578" y="503313"/>
            <a:ext cx="10364844" cy="923330"/>
          </a:xfrm>
          <a:prstGeom prst="rect">
            <a:avLst/>
          </a:prstGeom>
          <a:noFill/>
        </p:spPr>
        <p:txBody>
          <a:bodyPr wrap="square" rtlCol="0">
            <a:spAutoFit/>
          </a:bodyPr>
          <a:lstStyle/>
          <a:p>
            <a:pPr algn="ctr"/>
            <a:r>
              <a:rPr lang="en-US" sz="5400" b="1" dirty="0">
                <a:solidFill>
                  <a:srgbClr val="88211A"/>
                </a:solidFill>
                <a:latin typeface="Gotham Black" panose="02000604030000020004" pitchFamily="2" charset="0"/>
              </a:rPr>
              <a:t>HELPFUL HINTS</a:t>
            </a:r>
          </a:p>
        </p:txBody>
      </p:sp>
      <p:sp>
        <p:nvSpPr>
          <p:cNvPr id="5" name="TextBox 4">
            <a:extLst>
              <a:ext uri="{FF2B5EF4-FFF2-40B4-BE49-F238E27FC236}">
                <a16:creationId xmlns:a16="http://schemas.microsoft.com/office/drawing/2014/main" id="{4067EE20-A055-5040-A3B0-8EE513D1CE09}"/>
              </a:ext>
            </a:extLst>
          </p:cNvPr>
          <p:cNvSpPr txBox="1"/>
          <p:nvPr/>
        </p:nvSpPr>
        <p:spPr>
          <a:xfrm>
            <a:off x="344366" y="1657343"/>
            <a:ext cx="11503268" cy="2308324"/>
          </a:xfrm>
          <a:prstGeom prst="rect">
            <a:avLst/>
          </a:prstGeom>
          <a:noFill/>
        </p:spPr>
        <p:txBody>
          <a:bodyPr wrap="square" rtlCol="0">
            <a:spAutoFit/>
          </a:bodyPr>
          <a:lstStyle/>
          <a:p>
            <a:pPr algn="ctr">
              <a:buNone/>
            </a:pPr>
            <a:r>
              <a:rPr lang="en-US" sz="3600" dirty="0">
                <a:effectLst/>
                <a:latin typeface="Gotham Book" panose="02000603040000020004" pitchFamily="2" charset="77"/>
              </a:rPr>
              <a:t>Closed-ended questions typically require a simple yes or no response, while open-ended questions encourage deeper conversation and allow the speaker to share more of their thoughts.</a:t>
            </a:r>
          </a:p>
        </p:txBody>
      </p:sp>
      <p:sp>
        <p:nvSpPr>
          <p:cNvPr id="6" name="TextBox 5">
            <a:extLst>
              <a:ext uri="{FF2B5EF4-FFF2-40B4-BE49-F238E27FC236}">
                <a16:creationId xmlns:a16="http://schemas.microsoft.com/office/drawing/2014/main" id="{096517A7-97BB-7DE2-A49E-71C290AC70BB}"/>
              </a:ext>
            </a:extLst>
          </p:cNvPr>
          <p:cNvSpPr txBox="1"/>
          <p:nvPr/>
        </p:nvSpPr>
        <p:spPr>
          <a:xfrm>
            <a:off x="295273" y="4345797"/>
            <a:ext cx="11601449" cy="1754326"/>
          </a:xfrm>
          <a:prstGeom prst="rect">
            <a:avLst/>
          </a:prstGeom>
          <a:noFill/>
        </p:spPr>
        <p:txBody>
          <a:bodyPr wrap="square" rtlCol="0">
            <a:spAutoFit/>
          </a:bodyPr>
          <a:lstStyle/>
          <a:p>
            <a:pPr algn="ctr">
              <a:buNone/>
            </a:pPr>
            <a:r>
              <a:rPr lang="en-US" sz="3600" dirty="0">
                <a:effectLst/>
                <a:latin typeface="Gotham Book" panose="02000603040000020004" pitchFamily="2" charset="77"/>
              </a:rPr>
              <a:t>Pay attention to body language,</a:t>
            </a:r>
          </a:p>
          <a:p>
            <a:pPr algn="ctr">
              <a:buNone/>
            </a:pPr>
            <a:r>
              <a:rPr lang="en-US" sz="3600" dirty="0">
                <a:effectLst/>
                <a:latin typeface="Gotham Book" panose="02000603040000020004" pitchFamily="2" charset="77"/>
              </a:rPr>
              <a:t>facial expressions, and the listener’s level</a:t>
            </a:r>
          </a:p>
          <a:p>
            <a:pPr algn="ctr">
              <a:buNone/>
            </a:pPr>
            <a:r>
              <a:rPr lang="en-US" sz="3600" dirty="0">
                <a:effectLst/>
                <a:latin typeface="Gotham Book" panose="02000603040000020004" pitchFamily="2" charset="77"/>
              </a:rPr>
              <a:t>of engagement.</a:t>
            </a:r>
          </a:p>
        </p:txBody>
      </p:sp>
    </p:spTree>
    <p:extLst>
      <p:ext uri="{BB962C8B-B14F-4D97-AF65-F5344CB8AC3E}">
        <p14:creationId xmlns:p14="http://schemas.microsoft.com/office/powerpoint/2010/main" val="1396785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2245146E-AF68-2EA6-CD92-9F5E4BCF4B21}"/>
            </a:ext>
          </a:extLst>
        </p:cNvPr>
        <p:cNvGrpSpPr/>
        <p:nvPr/>
      </p:nvGrpSpPr>
      <p:grpSpPr>
        <a:xfrm>
          <a:off x="0" y="0"/>
          <a:ext cx="0" cy="0"/>
          <a:chOff x="0" y="0"/>
          <a:chExt cx="0" cy="0"/>
        </a:xfrm>
      </p:grpSpPr>
    </p:spTree>
    <p:extLst>
      <p:ext uri="{BB962C8B-B14F-4D97-AF65-F5344CB8AC3E}">
        <p14:creationId xmlns:p14="http://schemas.microsoft.com/office/powerpoint/2010/main" val="44946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5677604D-6FCA-8F64-48B4-B2444B731A92}"/>
            </a:ext>
          </a:extLst>
        </p:cNvPr>
        <p:cNvGrpSpPr/>
        <p:nvPr/>
      </p:nvGrpSpPr>
      <p:grpSpPr>
        <a:xfrm>
          <a:off x="0" y="0"/>
          <a:ext cx="0" cy="0"/>
          <a:chOff x="0" y="0"/>
          <a:chExt cx="0" cy="0"/>
        </a:xfrm>
      </p:grpSpPr>
    </p:spTree>
    <p:extLst>
      <p:ext uri="{BB962C8B-B14F-4D97-AF65-F5344CB8AC3E}">
        <p14:creationId xmlns:p14="http://schemas.microsoft.com/office/powerpoint/2010/main" val="3631088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7101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C6E5ED9-89EA-A864-21DB-A800561B69E5}"/>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C2D65168-3181-0B62-E1C8-3B5FA10032F3}"/>
              </a:ext>
            </a:extLst>
          </p:cNvPr>
          <p:cNvSpPr/>
          <p:nvPr/>
        </p:nvSpPr>
        <p:spPr>
          <a:xfrm>
            <a:off x="0" y="0"/>
            <a:ext cx="1427356" cy="6858000"/>
          </a:xfrm>
          <a:prstGeom prst="rect">
            <a:avLst/>
          </a:prstGeom>
          <a:solidFill>
            <a:srgbClr val="88211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1B4F6FD-0441-D4A1-A9FF-64B5576848C7}"/>
              </a:ext>
            </a:extLst>
          </p:cNvPr>
          <p:cNvSpPr txBox="1"/>
          <p:nvPr/>
        </p:nvSpPr>
        <p:spPr>
          <a:xfrm>
            <a:off x="1929161" y="719214"/>
            <a:ext cx="8831767" cy="830997"/>
          </a:xfrm>
          <a:prstGeom prst="rect">
            <a:avLst/>
          </a:prstGeom>
          <a:noFill/>
        </p:spPr>
        <p:txBody>
          <a:bodyPr wrap="square" rtlCol="0">
            <a:spAutoFit/>
          </a:bodyPr>
          <a:lstStyle/>
          <a:p>
            <a:r>
              <a:rPr lang="en-US" sz="4800" b="1" dirty="0">
                <a:solidFill>
                  <a:srgbClr val="88211A"/>
                </a:solidFill>
                <a:latin typeface="Gotham Black" panose="02000604030000020004" pitchFamily="2" charset="0"/>
              </a:rPr>
              <a:t>WHY EQUIPPING CARE</a:t>
            </a:r>
          </a:p>
        </p:txBody>
      </p:sp>
      <p:sp>
        <p:nvSpPr>
          <p:cNvPr id="4" name="TextBox 3">
            <a:extLst>
              <a:ext uri="{FF2B5EF4-FFF2-40B4-BE49-F238E27FC236}">
                <a16:creationId xmlns:a16="http://schemas.microsoft.com/office/drawing/2014/main" id="{6DAA5E40-C8B8-0C68-D07C-35EBF134AFC2}"/>
              </a:ext>
            </a:extLst>
          </p:cNvPr>
          <p:cNvSpPr txBox="1"/>
          <p:nvPr/>
        </p:nvSpPr>
        <p:spPr>
          <a:xfrm>
            <a:off x="1929161" y="1681614"/>
            <a:ext cx="9761034" cy="4801314"/>
          </a:xfrm>
          <a:prstGeom prst="rect">
            <a:avLst/>
          </a:prstGeom>
          <a:noFill/>
        </p:spPr>
        <p:txBody>
          <a:bodyPr wrap="square" rtlCol="0">
            <a:spAutoFit/>
          </a:bodyPr>
          <a:lstStyle/>
          <a:p>
            <a:r>
              <a:rPr lang="en-US" sz="3600" dirty="0">
                <a:solidFill>
                  <a:srgbClr val="88211A"/>
                </a:solidFill>
                <a:effectLst/>
                <a:latin typeface="Gotham Book" panose="02000603040000020004" pitchFamily="2" charset="77"/>
              </a:rPr>
              <a:t>Caring for others is a sacred calling that requires more than just good intentions. As chaplains, pastors, and caregivers, we are called to bring hope, comfort, and the presence of Christ to those in need. To serve well, we must be equipped with wisdom, understanding, and practical skills.</a:t>
            </a:r>
          </a:p>
          <a:p>
            <a:endParaRPr lang="en-US" dirty="0"/>
          </a:p>
        </p:txBody>
      </p:sp>
    </p:spTree>
    <p:extLst>
      <p:ext uri="{BB962C8B-B14F-4D97-AF65-F5344CB8AC3E}">
        <p14:creationId xmlns:p14="http://schemas.microsoft.com/office/powerpoint/2010/main" val="1614600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2B1CEEF-7FBF-883F-78C2-DF16290BA61C}"/>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374CC503-02AC-760E-1443-7D9CE1062088}"/>
              </a:ext>
            </a:extLst>
          </p:cNvPr>
          <p:cNvSpPr/>
          <p:nvPr/>
        </p:nvSpPr>
        <p:spPr>
          <a:xfrm>
            <a:off x="0" y="0"/>
            <a:ext cx="1427356" cy="6858000"/>
          </a:xfrm>
          <a:prstGeom prst="rect">
            <a:avLst/>
          </a:prstGeom>
          <a:solidFill>
            <a:srgbClr val="88211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3D00C36A-BFC2-6DD6-ACC5-568EC5781B54}"/>
              </a:ext>
            </a:extLst>
          </p:cNvPr>
          <p:cNvSpPr txBox="1"/>
          <p:nvPr/>
        </p:nvSpPr>
        <p:spPr>
          <a:xfrm>
            <a:off x="1929161" y="719214"/>
            <a:ext cx="8831767" cy="830997"/>
          </a:xfrm>
          <a:prstGeom prst="rect">
            <a:avLst/>
          </a:prstGeom>
          <a:noFill/>
        </p:spPr>
        <p:txBody>
          <a:bodyPr wrap="square" rtlCol="0">
            <a:spAutoFit/>
          </a:bodyPr>
          <a:lstStyle/>
          <a:p>
            <a:r>
              <a:rPr lang="en-US" sz="4800" b="1" dirty="0">
                <a:solidFill>
                  <a:srgbClr val="88211A"/>
                </a:solidFill>
                <a:latin typeface="Gotham Black" panose="02000604030000020004" pitchFamily="2" charset="0"/>
              </a:rPr>
              <a:t>WHY EQUIPPING CARE</a:t>
            </a:r>
          </a:p>
        </p:txBody>
      </p:sp>
      <p:sp>
        <p:nvSpPr>
          <p:cNvPr id="4" name="TextBox 3">
            <a:extLst>
              <a:ext uri="{FF2B5EF4-FFF2-40B4-BE49-F238E27FC236}">
                <a16:creationId xmlns:a16="http://schemas.microsoft.com/office/drawing/2014/main" id="{3F9E8255-4B7B-B7BA-249C-828C4413562F}"/>
              </a:ext>
            </a:extLst>
          </p:cNvPr>
          <p:cNvSpPr txBox="1"/>
          <p:nvPr/>
        </p:nvSpPr>
        <p:spPr>
          <a:xfrm>
            <a:off x="1929161" y="1681614"/>
            <a:ext cx="10002644" cy="1754326"/>
          </a:xfrm>
          <a:prstGeom prst="rect">
            <a:avLst/>
          </a:prstGeom>
          <a:noFill/>
        </p:spPr>
        <p:txBody>
          <a:bodyPr wrap="square" rtlCol="0">
            <a:spAutoFit/>
          </a:bodyPr>
          <a:lstStyle/>
          <a:p>
            <a:pPr>
              <a:buNone/>
            </a:pPr>
            <a:r>
              <a:rPr lang="en-US" sz="3600" b="1" dirty="0">
                <a:solidFill>
                  <a:srgbClr val="88211A"/>
                </a:solidFill>
                <a:effectLst/>
                <a:latin typeface="Gotham Bold" panose="02000604030000020004" pitchFamily="2" charset="0"/>
              </a:rPr>
              <a:t>Equipping Care </a:t>
            </a:r>
            <a:r>
              <a:rPr lang="en-US" sz="3600" dirty="0">
                <a:solidFill>
                  <a:srgbClr val="88211A"/>
                </a:solidFill>
                <a:effectLst/>
                <a:latin typeface="Gotham Book" panose="02000603040000020004" pitchFamily="2" charset="77"/>
              </a:rPr>
              <a:t>is a free, four-part video series designed to help you minister with confidence, compassion, and effectiveness.</a:t>
            </a:r>
          </a:p>
        </p:txBody>
      </p:sp>
      <p:sp>
        <p:nvSpPr>
          <p:cNvPr id="5" name="TextBox 4">
            <a:extLst>
              <a:ext uri="{FF2B5EF4-FFF2-40B4-BE49-F238E27FC236}">
                <a16:creationId xmlns:a16="http://schemas.microsoft.com/office/drawing/2014/main" id="{28E667AE-F76B-C5E5-9AA9-2015ACEE4D21}"/>
              </a:ext>
            </a:extLst>
          </p:cNvPr>
          <p:cNvSpPr txBox="1"/>
          <p:nvPr/>
        </p:nvSpPr>
        <p:spPr>
          <a:xfrm>
            <a:off x="1929161" y="3576664"/>
            <a:ext cx="9761034" cy="2585323"/>
          </a:xfrm>
          <a:prstGeom prst="rect">
            <a:avLst/>
          </a:prstGeom>
          <a:noFill/>
        </p:spPr>
        <p:txBody>
          <a:bodyPr wrap="square" rtlCol="0">
            <a:spAutoFit/>
          </a:bodyPr>
          <a:lstStyle/>
          <a:p>
            <a:pPr>
              <a:buNone/>
            </a:pPr>
            <a:r>
              <a:rPr lang="en-US" sz="3600" b="1" dirty="0">
                <a:solidFill>
                  <a:srgbClr val="88211A"/>
                </a:solidFill>
                <a:effectLst/>
                <a:latin typeface="Gotham Bold" panose="02000604030000020004" pitchFamily="2" charset="0"/>
              </a:rPr>
              <a:t>Whether you are:</a:t>
            </a:r>
          </a:p>
          <a:p>
            <a:pPr marL="457200" indent="-457200">
              <a:buFont typeface="Arial" panose="020B0604020202020204" pitchFamily="34" charset="0"/>
              <a:buChar char="•"/>
            </a:pPr>
            <a:r>
              <a:rPr lang="en-US" sz="3600" dirty="0">
                <a:solidFill>
                  <a:srgbClr val="88211A"/>
                </a:solidFill>
                <a:effectLst/>
                <a:latin typeface="Gotham Book" panose="02000603040000020004" pitchFamily="2" charset="77"/>
              </a:rPr>
              <a:t>Sitting at a hospital bedside</a:t>
            </a:r>
          </a:p>
          <a:p>
            <a:pPr marL="457200" indent="-457200">
              <a:buFont typeface="Arial" panose="020B0604020202020204" pitchFamily="34" charset="0"/>
              <a:buChar char="•"/>
            </a:pPr>
            <a:r>
              <a:rPr lang="en-US" sz="3600" dirty="0">
                <a:solidFill>
                  <a:srgbClr val="88211A"/>
                </a:solidFill>
                <a:effectLst/>
                <a:latin typeface="Gotham Book" panose="02000603040000020004" pitchFamily="2" charset="77"/>
              </a:rPr>
              <a:t>Comforting someone in grief</a:t>
            </a:r>
          </a:p>
          <a:p>
            <a:pPr marL="457200" indent="-457200">
              <a:buFont typeface="Arial" panose="020B0604020202020204" pitchFamily="34" charset="0"/>
              <a:buChar char="•"/>
            </a:pPr>
            <a:r>
              <a:rPr lang="en-US" sz="3600" dirty="0">
                <a:solidFill>
                  <a:srgbClr val="88211A"/>
                </a:solidFill>
                <a:effectLst/>
                <a:latin typeface="Gotham Book" panose="02000603040000020004" pitchFamily="2" charset="77"/>
              </a:rPr>
              <a:t>Offering support in crisis</a:t>
            </a:r>
          </a:p>
          <a:p>
            <a:endParaRPr lang="en-US" dirty="0"/>
          </a:p>
        </p:txBody>
      </p:sp>
    </p:spTree>
    <p:extLst>
      <p:ext uri="{BB962C8B-B14F-4D97-AF65-F5344CB8AC3E}">
        <p14:creationId xmlns:p14="http://schemas.microsoft.com/office/powerpoint/2010/main" val="3312196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C3557FF-EF68-307A-2C6B-4B09148B8C8F}"/>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82BC724B-6ADB-99A2-7ABB-A2F20289CCED}"/>
              </a:ext>
            </a:extLst>
          </p:cNvPr>
          <p:cNvSpPr/>
          <p:nvPr/>
        </p:nvSpPr>
        <p:spPr>
          <a:xfrm>
            <a:off x="0" y="0"/>
            <a:ext cx="1427356" cy="6858000"/>
          </a:xfrm>
          <a:prstGeom prst="rect">
            <a:avLst/>
          </a:prstGeom>
          <a:solidFill>
            <a:srgbClr val="88211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8A7F3CB8-7994-62C1-C9D5-F963BB5F3508}"/>
              </a:ext>
            </a:extLst>
          </p:cNvPr>
          <p:cNvSpPr txBox="1"/>
          <p:nvPr/>
        </p:nvSpPr>
        <p:spPr>
          <a:xfrm>
            <a:off x="1929161" y="719214"/>
            <a:ext cx="8831767" cy="830997"/>
          </a:xfrm>
          <a:prstGeom prst="rect">
            <a:avLst/>
          </a:prstGeom>
          <a:noFill/>
        </p:spPr>
        <p:txBody>
          <a:bodyPr wrap="square" rtlCol="0">
            <a:spAutoFit/>
          </a:bodyPr>
          <a:lstStyle/>
          <a:p>
            <a:r>
              <a:rPr lang="en-US" sz="4800" b="1" dirty="0">
                <a:solidFill>
                  <a:srgbClr val="88211A"/>
                </a:solidFill>
                <a:latin typeface="Gotham Black" panose="02000604030000020004" pitchFamily="2" charset="0"/>
              </a:rPr>
              <a:t>WHY EQUIPPING CARE</a:t>
            </a:r>
          </a:p>
        </p:txBody>
      </p:sp>
      <p:sp>
        <p:nvSpPr>
          <p:cNvPr id="4" name="TextBox 3">
            <a:extLst>
              <a:ext uri="{FF2B5EF4-FFF2-40B4-BE49-F238E27FC236}">
                <a16:creationId xmlns:a16="http://schemas.microsoft.com/office/drawing/2014/main" id="{4C850348-140C-604B-C854-744842E5200B}"/>
              </a:ext>
            </a:extLst>
          </p:cNvPr>
          <p:cNvSpPr txBox="1"/>
          <p:nvPr/>
        </p:nvSpPr>
        <p:spPr>
          <a:xfrm>
            <a:off x="1929161" y="1681614"/>
            <a:ext cx="9761034" cy="4247317"/>
          </a:xfrm>
          <a:prstGeom prst="rect">
            <a:avLst/>
          </a:prstGeom>
          <a:noFill/>
        </p:spPr>
        <p:txBody>
          <a:bodyPr wrap="square" rtlCol="0">
            <a:spAutoFit/>
          </a:bodyPr>
          <a:lstStyle/>
          <a:p>
            <a:pPr>
              <a:buNone/>
            </a:pPr>
            <a:r>
              <a:rPr lang="en-US" sz="3600" b="1" dirty="0">
                <a:solidFill>
                  <a:srgbClr val="88211A"/>
                </a:solidFill>
                <a:effectLst/>
                <a:latin typeface="Gotham Bold" panose="02000604030000020004" pitchFamily="2" charset="0"/>
              </a:rPr>
              <a:t>This series equips you to serve others through:</a:t>
            </a:r>
          </a:p>
          <a:p>
            <a:pPr>
              <a:buNone/>
            </a:pPr>
            <a:endParaRPr lang="en-US" sz="3600" dirty="0">
              <a:solidFill>
                <a:srgbClr val="88211A"/>
              </a:solidFill>
              <a:effectLst/>
              <a:latin typeface="Gotham Book" panose="02000603040000020004" pitchFamily="2" charset="77"/>
            </a:endParaRPr>
          </a:p>
          <a:p>
            <a:pPr marL="457200" indent="-457200">
              <a:buFont typeface="Arial" panose="020B0604020202020204" pitchFamily="34" charset="0"/>
              <a:buChar char="•"/>
            </a:pPr>
            <a:r>
              <a:rPr lang="en-US" sz="3600" dirty="0">
                <a:solidFill>
                  <a:srgbClr val="88211A"/>
                </a:solidFill>
                <a:effectLst/>
                <a:latin typeface="Gotham Book" panose="02000603040000020004" pitchFamily="2" charset="77"/>
              </a:rPr>
              <a:t>Active Listening</a:t>
            </a:r>
          </a:p>
          <a:p>
            <a:pPr marL="457200" indent="-457200">
              <a:buFont typeface="Arial" panose="020B0604020202020204" pitchFamily="34" charset="0"/>
              <a:buChar char="•"/>
            </a:pPr>
            <a:r>
              <a:rPr lang="en-US" sz="3600" dirty="0">
                <a:solidFill>
                  <a:srgbClr val="88211A"/>
                </a:solidFill>
                <a:effectLst/>
                <a:latin typeface="Gotham Book" panose="02000603040000020004" pitchFamily="2" charset="77"/>
              </a:rPr>
              <a:t>A Valuable Visit</a:t>
            </a:r>
          </a:p>
          <a:p>
            <a:pPr marL="457200" indent="-457200">
              <a:buFont typeface="Arial" panose="020B0604020202020204" pitchFamily="34" charset="0"/>
              <a:buChar char="•"/>
            </a:pPr>
            <a:r>
              <a:rPr lang="en-US" sz="3600" dirty="0">
                <a:solidFill>
                  <a:srgbClr val="88211A"/>
                </a:solidFill>
                <a:effectLst/>
                <a:latin typeface="Gotham Book" panose="02000603040000020004" pitchFamily="2" charset="77"/>
              </a:rPr>
              <a:t>Grief and Loss</a:t>
            </a:r>
          </a:p>
          <a:p>
            <a:pPr marL="457200" indent="-457200">
              <a:buFont typeface="Arial" panose="020B0604020202020204" pitchFamily="34" charset="0"/>
              <a:buChar char="•"/>
            </a:pPr>
            <a:r>
              <a:rPr lang="en-US" sz="3600" dirty="0">
                <a:solidFill>
                  <a:srgbClr val="88211A"/>
                </a:solidFill>
                <a:effectLst/>
                <a:latin typeface="Gotham Book" panose="02000603040000020004" pitchFamily="2" charset="77"/>
              </a:rPr>
              <a:t>Boundaries and Burnout</a:t>
            </a:r>
          </a:p>
          <a:p>
            <a:endParaRPr lang="en-US" dirty="0"/>
          </a:p>
        </p:txBody>
      </p:sp>
    </p:spTree>
    <p:extLst>
      <p:ext uri="{BB962C8B-B14F-4D97-AF65-F5344CB8AC3E}">
        <p14:creationId xmlns:p14="http://schemas.microsoft.com/office/powerpoint/2010/main" val="953708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fade">
                                      <p:cBhvr>
                                        <p:cTn id="12" dur="500"/>
                                        <p:tgtEl>
                                          <p:spTgt spid="4">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fade">
                                      <p:cBhvr>
                                        <p:cTn id="2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B9D9591B-3840-213F-79B3-41ADC421E1DF}"/>
            </a:ext>
          </a:extLst>
        </p:cNvPr>
        <p:cNvGrpSpPr/>
        <p:nvPr/>
      </p:nvGrpSpPr>
      <p:grpSpPr>
        <a:xfrm>
          <a:off x="0" y="0"/>
          <a:ext cx="0" cy="0"/>
          <a:chOff x="0" y="0"/>
          <a:chExt cx="0" cy="0"/>
        </a:xfrm>
      </p:grpSpPr>
    </p:spTree>
    <p:extLst>
      <p:ext uri="{BB962C8B-B14F-4D97-AF65-F5344CB8AC3E}">
        <p14:creationId xmlns:p14="http://schemas.microsoft.com/office/powerpoint/2010/main" val="3427299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88211A"/>
        </a:solidFill>
        <a:effectLst/>
      </p:bgPr>
    </p:bg>
    <p:spTree>
      <p:nvGrpSpPr>
        <p:cNvPr id="1" name="">
          <a:extLst>
            <a:ext uri="{FF2B5EF4-FFF2-40B4-BE49-F238E27FC236}">
              <a16:creationId xmlns:a16="http://schemas.microsoft.com/office/drawing/2014/main" id="{98252E9A-1730-DD26-BD40-8C7A0482269F}"/>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D067DF97-C55C-4AA2-8638-0151F997375A}"/>
              </a:ext>
            </a:extLst>
          </p:cNvPr>
          <p:cNvSpPr txBox="1"/>
          <p:nvPr/>
        </p:nvSpPr>
        <p:spPr>
          <a:xfrm>
            <a:off x="1696995" y="3013501"/>
            <a:ext cx="8798010" cy="830997"/>
          </a:xfrm>
          <a:prstGeom prst="rect">
            <a:avLst/>
          </a:prstGeom>
          <a:noFill/>
        </p:spPr>
        <p:txBody>
          <a:bodyPr wrap="square" rtlCol="0">
            <a:spAutoFit/>
          </a:bodyPr>
          <a:lstStyle/>
          <a:p>
            <a:pPr algn="ctr"/>
            <a:r>
              <a:rPr lang="en-US" sz="4800" dirty="0">
                <a:solidFill>
                  <a:schemeClr val="bg1"/>
                </a:solidFill>
              </a:rPr>
              <a:t>insert video or link</a:t>
            </a:r>
          </a:p>
        </p:txBody>
      </p:sp>
    </p:spTree>
    <p:extLst>
      <p:ext uri="{BB962C8B-B14F-4D97-AF65-F5344CB8AC3E}">
        <p14:creationId xmlns:p14="http://schemas.microsoft.com/office/powerpoint/2010/main" val="1945618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95000"/>
              </a:schemeClr>
            </a:gs>
            <a:gs pos="74000">
              <a:schemeClr val="bg1">
                <a:lumMod val="75000"/>
              </a:schemeClr>
            </a:gs>
            <a:gs pos="83000">
              <a:schemeClr val="bg1">
                <a:lumMod val="75000"/>
              </a:schemeClr>
            </a:gs>
            <a:gs pos="100000">
              <a:schemeClr val="bg1">
                <a:lumMod val="85000"/>
              </a:schemeClr>
            </a:gs>
          </a:gsLst>
          <a:lin ang="5400000" scaled="1"/>
        </a:gradFill>
        <a:effectLst/>
      </p:bgPr>
    </p:bg>
    <p:spTree>
      <p:nvGrpSpPr>
        <p:cNvPr id="1" name="">
          <a:extLst>
            <a:ext uri="{FF2B5EF4-FFF2-40B4-BE49-F238E27FC236}">
              <a16:creationId xmlns:a16="http://schemas.microsoft.com/office/drawing/2014/main" id="{87EDCEB5-B7A3-127D-8696-8544D36D32E6}"/>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CFC0B5B5-C6EE-235E-002A-0D4BC339CD81}"/>
              </a:ext>
            </a:extLst>
          </p:cNvPr>
          <p:cNvSpPr txBox="1"/>
          <p:nvPr/>
        </p:nvSpPr>
        <p:spPr>
          <a:xfrm>
            <a:off x="603739" y="3217985"/>
            <a:ext cx="11324492" cy="1200329"/>
          </a:xfrm>
          <a:prstGeom prst="rect">
            <a:avLst/>
          </a:prstGeom>
          <a:noFill/>
        </p:spPr>
        <p:txBody>
          <a:bodyPr wrap="square" rtlCol="0">
            <a:spAutoFit/>
          </a:bodyPr>
          <a:lstStyle/>
          <a:p>
            <a:pPr marL="571500" indent="-571500">
              <a:buFont typeface="Arial" panose="020B0604020202020204" pitchFamily="34" charset="0"/>
              <a:buChar char="•"/>
            </a:pPr>
            <a:r>
              <a:rPr lang="en-US" sz="3600" dirty="0">
                <a:effectLst/>
                <a:latin typeface="Gotham Book" panose="02000603040000020004" pitchFamily="2" charset="77"/>
              </a:rPr>
              <a:t>What is one area that you need to improve as it relates to active listening?</a:t>
            </a:r>
          </a:p>
        </p:txBody>
      </p:sp>
      <p:sp>
        <p:nvSpPr>
          <p:cNvPr id="6" name="TextBox 5">
            <a:extLst>
              <a:ext uri="{FF2B5EF4-FFF2-40B4-BE49-F238E27FC236}">
                <a16:creationId xmlns:a16="http://schemas.microsoft.com/office/drawing/2014/main" id="{8D73C10E-B157-1A66-11C1-A6D5AA1CAE51}"/>
              </a:ext>
            </a:extLst>
          </p:cNvPr>
          <p:cNvSpPr txBox="1"/>
          <p:nvPr/>
        </p:nvSpPr>
        <p:spPr>
          <a:xfrm>
            <a:off x="603739" y="4812323"/>
            <a:ext cx="11324492" cy="1477328"/>
          </a:xfrm>
          <a:prstGeom prst="rect">
            <a:avLst/>
          </a:prstGeom>
          <a:noFill/>
        </p:spPr>
        <p:txBody>
          <a:bodyPr wrap="square" rtlCol="0">
            <a:spAutoFit/>
          </a:bodyPr>
          <a:lstStyle/>
          <a:p>
            <a:pPr marL="571500" indent="-571500">
              <a:buFont typeface="Arial" panose="020B0604020202020204" pitchFamily="34" charset="0"/>
              <a:buChar char="•"/>
            </a:pPr>
            <a:r>
              <a:rPr lang="en-US" sz="3600" dirty="0">
                <a:effectLst/>
                <a:latin typeface="Gotham Book" panose="02000603040000020004" pitchFamily="2" charset="77"/>
              </a:rPr>
              <a:t>What is one of your strengths as it relates to listening?</a:t>
            </a:r>
          </a:p>
          <a:p>
            <a:endParaRPr lang="en-US" dirty="0"/>
          </a:p>
        </p:txBody>
      </p:sp>
      <p:sp>
        <p:nvSpPr>
          <p:cNvPr id="7" name="TextBox 6">
            <a:extLst>
              <a:ext uri="{FF2B5EF4-FFF2-40B4-BE49-F238E27FC236}">
                <a16:creationId xmlns:a16="http://schemas.microsoft.com/office/drawing/2014/main" id="{CB44CE4A-B80F-0453-84F9-F2BB4F8E0E3A}"/>
              </a:ext>
            </a:extLst>
          </p:cNvPr>
          <p:cNvSpPr txBox="1"/>
          <p:nvPr/>
        </p:nvSpPr>
        <p:spPr>
          <a:xfrm>
            <a:off x="603739" y="1623647"/>
            <a:ext cx="11324492" cy="1200329"/>
          </a:xfrm>
          <a:prstGeom prst="rect">
            <a:avLst/>
          </a:prstGeom>
          <a:noFill/>
        </p:spPr>
        <p:txBody>
          <a:bodyPr wrap="square" rtlCol="0">
            <a:spAutoFit/>
          </a:bodyPr>
          <a:lstStyle/>
          <a:p>
            <a:pPr marL="571500" indent="-571500">
              <a:buFont typeface="Arial" panose="020B0604020202020204" pitchFamily="34" charset="0"/>
              <a:buChar char="•"/>
            </a:pPr>
            <a:r>
              <a:rPr lang="en-US" sz="3600" dirty="0">
                <a:effectLst/>
                <a:latin typeface="Gotham Book" panose="02000603040000020004" pitchFamily="2" charset="77"/>
              </a:rPr>
              <a:t>What is the key take away for you in this video?</a:t>
            </a:r>
          </a:p>
        </p:txBody>
      </p:sp>
      <p:sp>
        <p:nvSpPr>
          <p:cNvPr id="3" name="TextBox 2">
            <a:extLst>
              <a:ext uri="{FF2B5EF4-FFF2-40B4-BE49-F238E27FC236}">
                <a16:creationId xmlns:a16="http://schemas.microsoft.com/office/drawing/2014/main" id="{6EE1FD41-78D3-B125-7F59-4771E7B7A365}"/>
              </a:ext>
            </a:extLst>
          </p:cNvPr>
          <p:cNvSpPr txBox="1"/>
          <p:nvPr/>
        </p:nvSpPr>
        <p:spPr>
          <a:xfrm>
            <a:off x="913578" y="503313"/>
            <a:ext cx="10364844" cy="923330"/>
          </a:xfrm>
          <a:prstGeom prst="rect">
            <a:avLst/>
          </a:prstGeom>
          <a:noFill/>
        </p:spPr>
        <p:txBody>
          <a:bodyPr wrap="square" rtlCol="0">
            <a:spAutoFit/>
          </a:bodyPr>
          <a:lstStyle/>
          <a:p>
            <a:pPr algn="ctr"/>
            <a:r>
              <a:rPr lang="en-US" sz="5400" b="1" dirty="0">
                <a:solidFill>
                  <a:srgbClr val="88211A"/>
                </a:solidFill>
                <a:latin typeface="Gotham Black" panose="02000604030000020004" pitchFamily="2" charset="0"/>
              </a:rPr>
              <a:t>THOUGHTS &amp; REFLECTIONS</a:t>
            </a:r>
          </a:p>
        </p:txBody>
      </p:sp>
    </p:spTree>
    <p:extLst>
      <p:ext uri="{BB962C8B-B14F-4D97-AF65-F5344CB8AC3E}">
        <p14:creationId xmlns:p14="http://schemas.microsoft.com/office/powerpoint/2010/main" val="187934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357</TotalTime>
  <Words>398</Words>
  <Application>Microsoft Macintosh PowerPoint</Application>
  <PresentationFormat>Widescreen</PresentationFormat>
  <Paragraphs>46</Paragraphs>
  <Slides>14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Aptos</vt:lpstr>
      <vt:lpstr>Aptos Display</vt:lpstr>
      <vt:lpstr>Arial</vt:lpstr>
      <vt:lpstr>Gotham Black</vt:lpstr>
      <vt:lpstr>Gotham Bold</vt:lpstr>
      <vt:lpstr>Gotham Book</vt:lpstr>
      <vt:lpstr>Minion Pro</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Barbara Arroyo</dc:creator>
  <cp:lastModifiedBy>Barbara Arroyo</cp:lastModifiedBy>
  <cp:revision>12</cp:revision>
  <dcterms:created xsi:type="dcterms:W3CDTF">2025-02-14T20:40:03Z</dcterms:created>
  <dcterms:modified xsi:type="dcterms:W3CDTF">2025-04-25T16:31:51Z</dcterms:modified>
</cp:coreProperties>
</file>