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77" r:id="rId3"/>
    <p:sldId id="268" r:id="rId4"/>
    <p:sldId id="275" r:id="rId5"/>
    <p:sldId id="262" r:id="rId6"/>
    <p:sldId id="270" r:id="rId7"/>
    <p:sldId id="276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21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6"/>
    <p:restoredTop sz="94643"/>
  </p:normalViewPr>
  <p:slideViewPr>
    <p:cSldViewPr snapToGrid="0">
      <p:cViewPr varScale="1">
        <p:scale>
          <a:sx n="92" d="100"/>
          <a:sy n="92" d="100"/>
        </p:scale>
        <p:origin x="176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E2DC7-86C6-1C82-D3FE-56556DFE9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1BCBCA-8D85-7755-EDC0-455FC25328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C1339-3C38-4404-D0B9-4683DEE23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8B6C-74D3-C344-8355-BCA9C040FB9B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299C5-FF19-A006-A3B3-2EB827879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6E696-0A9F-37AF-1FC3-1E4CED45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131C-28C0-994A-8FBE-839C0A78D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8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3C216-18F9-34AE-5ADA-888442A75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E5A00C-84F8-FD08-5305-E07079F112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7BFD2-0DB8-40FA-4F7E-32696C328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8B6C-74D3-C344-8355-BCA9C040FB9B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63468-DDB6-6A19-650F-9965DC32D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EDEF0-71AA-BCF6-1760-880A1C6D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131C-28C0-994A-8FBE-839C0A78D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09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727991-68A9-8A08-0AF9-378AE0BA6B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D143F-5846-4B11-B14C-5E14E2BF3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64AB6-63D7-BC8E-256F-08F8D35CB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8B6C-74D3-C344-8355-BCA9C040FB9B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4C3B4-F8AF-7C0E-DD07-F66DF6B77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988B1-7BF7-2F9B-17B3-62E346794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131C-28C0-994A-8FBE-839C0A78D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88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00939-DC95-8CDE-8730-3F4335185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42209-3246-CA48-19F2-1127DAA38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DBA5D-C3AE-49FD-353D-B627120E4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8B6C-74D3-C344-8355-BCA9C040FB9B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0F8F2-2F36-5A66-2CC0-594D3CF3A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AD947-B7F1-A5E7-0B37-7EF2DB028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131C-28C0-994A-8FBE-839C0A78D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0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9C47-6B73-D91F-AA32-06A697BE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56D4F-D9D6-1077-24BD-EE3ACE145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8918C-FAC3-5408-B2B4-8C1833F7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8B6C-74D3-C344-8355-BCA9C040FB9B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87E79-6021-BD89-EE81-1D2BF7928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8B058-D3DE-BAFA-EB25-D5B77314C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131C-28C0-994A-8FBE-839C0A78D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1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B5988-B542-107E-B2C3-1FAD4F33A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C6D33-247C-2BF2-AEF6-F5C8713C0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BE2D56-0B35-6C0C-2AA6-331CB6263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543F86-8C8D-67D1-5B74-D51E62252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8B6C-74D3-C344-8355-BCA9C040FB9B}" type="datetimeFigureOut">
              <a:rPr lang="en-US" smtClean="0"/>
              <a:t>4/15/25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E3E3D-797D-EB1A-B3BE-E166969D9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C5375-0AC5-C9B4-ED72-0BE335796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131C-28C0-994A-8FBE-839C0A78D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48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C7E3A-2346-64F4-FE4A-87135C14F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B8240-2E46-B8B3-9169-DAFB48337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A0E568-9FA8-E57A-8C9B-7B56376CB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5CAF47-8276-AFE9-70BD-B5BC8EBB0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D96E1D-451A-D6B1-5910-9B91586687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2E6107-AE1D-FEE0-EE34-FCC7034D5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8B6C-74D3-C344-8355-BCA9C040FB9B}" type="datetimeFigureOut">
              <a:rPr lang="en-US" smtClean="0"/>
              <a:t>4/15/25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3D6D17-56DB-8505-9009-1C6260868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6B338F-D6D3-ED1E-BE0E-F6D5D75AD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131C-28C0-994A-8FBE-839C0A78D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35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0A301-9116-8309-15BC-F2FD721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204A2D-7ABA-699D-B268-F371A827F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8B6C-74D3-C344-8355-BCA9C040FB9B}" type="datetimeFigureOut">
              <a:rPr lang="en-US" smtClean="0"/>
              <a:t>4/15/25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BD3D1E-18B9-E7C6-890E-DFF4632E6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308B95-A130-956F-7BF2-D948E0C53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131C-28C0-994A-8FBE-839C0A78D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1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8200BC-3800-AC9B-F824-C40AE3293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8B6C-74D3-C344-8355-BCA9C040FB9B}" type="datetimeFigureOut">
              <a:rPr lang="en-US" smtClean="0"/>
              <a:t>4/15/25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26EAA3-D712-8B48-3355-FB296FBC9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5F39C-5E9A-165B-E96D-3F69D593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131C-28C0-994A-8FBE-839C0A78D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98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09602-C537-45E2-6A1A-DCA4390CE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20F42-1DEB-3292-C537-119F28C83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C22B2-86B7-7999-15A4-7DD7618D0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B8CEED-7355-7EB0-DB84-972DED2C3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8B6C-74D3-C344-8355-BCA9C040FB9B}" type="datetimeFigureOut">
              <a:rPr lang="en-US" smtClean="0"/>
              <a:t>4/15/25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4D27D-E5F4-4F2F-559A-31DAECE8E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8A3069-A9F2-D658-D81B-8B99D637D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131C-28C0-994A-8FBE-839C0A78D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20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F8641-60B5-EC00-DC28-C76299CDD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A1ECB9-4672-7FEC-AF3A-7805F7C142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FE0AC9-F1E3-B34E-B7EA-2CEB16C42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4E067-C059-A2EC-1657-E5554F82D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8B6C-74D3-C344-8355-BCA9C040FB9B}" type="datetimeFigureOut">
              <a:rPr lang="en-US" smtClean="0"/>
              <a:t>4/15/25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EF01A-CAE9-C3E5-C6E6-8D41A3C01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C7154-CD78-97E9-2268-C88A6E66F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131C-28C0-994A-8FBE-839C0A78D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3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AD2988-5C46-6762-BC15-E93B2CCDF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A41F7-9C7F-2B91-FAA3-3B719F629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F7E40-4048-173C-0851-5F8BB9BD5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B78B6C-74D3-C344-8355-BCA9C040FB9B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7B13B-6205-A3BC-C84A-08CD68E00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A6C9E-F6C7-464A-E526-0C320AEBF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FB131C-28C0-994A-8FBE-839C0A78D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6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D9591B-3840-213F-79B3-41ADC421E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29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211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252E9A-1730-DD26-BD40-8C7A04822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67DF97-C55C-4AA2-8638-0151F997375A}"/>
              </a:ext>
            </a:extLst>
          </p:cNvPr>
          <p:cNvSpPr txBox="1"/>
          <p:nvPr/>
        </p:nvSpPr>
        <p:spPr>
          <a:xfrm>
            <a:off x="1696995" y="3013501"/>
            <a:ext cx="8798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Optional: insert video or link</a:t>
            </a:r>
          </a:p>
        </p:txBody>
      </p:sp>
    </p:spTree>
    <p:extLst>
      <p:ext uri="{BB962C8B-B14F-4D97-AF65-F5344CB8AC3E}">
        <p14:creationId xmlns:p14="http://schemas.microsoft.com/office/powerpoint/2010/main" val="194561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74000">
              <a:schemeClr val="bg1">
                <a:lumMod val="75000"/>
              </a:schemeClr>
            </a:gs>
            <a:gs pos="83000">
              <a:schemeClr val="bg1">
                <a:lumMod val="7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EDCEB5-B7A3-127D-8696-8544D36D3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C0B5B5-C6EE-235E-002A-0D4BC339CD81}"/>
              </a:ext>
            </a:extLst>
          </p:cNvPr>
          <p:cNvSpPr txBox="1"/>
          <p:nvPr/>
        </p:nvSpPr>
        <p:spPr>
          <a:xfrm>
            <a:off x="603739" y="3687542"/>
            <a:ext cx="11324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Gotham Book" panose="02000603040000020004" pitchFamily="2" charset="77"/>
              </a:rPr>
              <a:t>What attitudes in care can you identify with most? Why?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44CE4A-B80F-0453-84F9-F2BB4F8E0E3A}"/>
              </a:ext>
            </a:extLst>
          </p:cNvPr>
          <p:cNvSpPr txBox="1"/>
          <p:nvPr/>
        </p:nvSpPr>
        <p:spPr>
          <a:xfrm>
            <a:off x="603739" y="1956928"/>
            <a:ext cx="11324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Gotham Book" panose="02000603040000020004" pitchFamily="2" charset="77"/>
              </a:rPr>
              <a:t>What part of the video impacted you the most? Why?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E1FD41-78D3-B125-7F59-4771E7B7A365}"/>
              </a:ext>
            </a:extLst>
          </p:cNvPr>
          <p:cNvSpPr txBox="1"/>
          <p:nvPr/>
        </p:nvSpPr>
        <p:spPr>
          <a:xfrm>
            <a:off x="913578" y="503313"/>
            <a:ext cx="10364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88211A"/>
                </a:solidFill>
                <a:latin typeface="Gotham Black" panose="02000604030000020004" pitchFamily="2" charset="0"/>
              </a:rPr>
              <a:t>THOUGHTS &amp; REFLECTIONS</a:t>
            </a:r>
          </a:p>
        </p:txBody>
      </p:sp>
    </p:spTree>
    <p:extLst>
      <p:ext uri="{BB962C8B-B14F-4D97-AF65-F5344CB8AC3E}">
        <p14:creationId xmlns:p14="http://schemas.microsoft.com/office/powerpoint/2010/main" val="18793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74000">
              <a:schemeClr val="bg1">
                <a:lumMod val="75000"/>
              </a:schemeClr>
            </a:gs>
            <a:gs pos="83000">
              <a:schemeClr val="bg1">
                <a:lumMod val="7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02619F-DA67-3529-206E-4554F5518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B21707-4282-B0A2-9349-36258E71187A}"/>
              </a:ext>
            </a:extLst>
          </p:cNvPr>
          <p:cNvSpPr txBox="1"/>
          <p:nvPr/>
        </p:nvSpPr>
        <p:spPr>
          <a:xfrm>
            <a:off x="913578" y="503313"/>
            <a:ext cx="10364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88211A"/>
                </a:solidFill>
                <a:latin typeface="Gotham Black" panose="02000604030000020004" pitchFamily="2" charset="0"/>
              </a:rPr>
              <a:t>GROUP DISCUSSION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ACDDBB-3FED-3848-BD2D-746EF2CCA59A}"/>
              </a:ext>
            </a:extLst>
          </p:cNvPr>
          <p:cNvSpPr txBox="1"/>
          <p:nvPr/>
        </p:nvSpPr>
        <p:spPr>
          <a:xfrm>
            <a:off x="706314" y="1723291"/>
            <a:ext cx="107793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Gotham Book" panose="02000603040000020004" pitchFamily="2" charset="77"/>
              </a:rPr>
              <a:t>As you think about grief and loss, how have you witnessed the stages of grief, in yourself or others? How did you handle it?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4C6FF5-C172-1FA1-485E-BB866BC77F01}"/>
              </a:ext>
            </a:extLst>
          </p:cNvPr>
          <p:cNvSpPr txBox="1"/>
          <p:nvPr/>
        </p:nvSpPr>
        <p:spPr>
          <a:xfrm>
            <a:off x="706314" y="3774265"/>
            <a:ext cx="108168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Gotham Book" panose="02000603040000020004" pitchFamily="2" charset="77"/>
              </a:rPr>
              <a:t>What is the most difficult part for you when dealing with death? How do we overcome that?</a:t>
            </a:r>
          </a:p>
        </p:txBody>
      </p:sp>
    </p:spTree>
    <p:extLst>
      <p:ext uri="{BB962C8B-B14F-4D97-AF65-F5344CB8AC3E}">
        <p14:creationId xmlns:p14="http://schemas.microsoft.com/office/powerpoint/2010/main" val="58499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817CF6-09A3-1B95-A677-BB95F5E87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EE3E2D-8C7A-B1D0-6A14-254E0AD180DF}"/>
              </a:ext>
            </a:extLst>
          </p:cNvPr>
          <p:cNvSpPr txBox="1"/>
          <p:nvPr/>
        </p:nvSpPr>
        <p:spPr>
          <a:xfrm>
            <a:off x="2420815" y="311802"/>
            <a:ext cx="8710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Gotham Black" panose="02000604030000020004" pitchFamily="2" charset="0"/>
              </a:rPr>
              <a:t>BIBLICAL REFERENCES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D48D71-5528-D2C0-2F48-0D0406900BF4}"/>
              </a:ext>
            </a:extLst>
          </p:cNvPr>
          <p:cNvSpPr txBox="1"/>
          <p:nvPr/>
        </p:nvSpPr>
        <p:spPr>
          <a:xfrm>
            <a:off x="2420815" y="1142799"/>
            <a:ext cx="966450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Answer me when I call, O God of my righteousness! You have given me relief when I was in distress. Be gracious to me and hear my prayer! </a:t>
            </a:r>
            <a:r>
              <a:rPr lang="en-US" sz="2800" dirty="0">
                <a:solidFill>
                  <a:schemeClr val="bg1"/>
                </a:solidFill>
                <a:effectLst/>
                <a:latin typeface="Gotham Bold" panose="02000604030000020004" pitchFamily="2" charset="0"/>
              </a:rPr>
              <a:t>Psalm 4:1</a:t>
            </a:r>
          </a:p>
          <a:p>
            <a:endParaRPr lang="en-US" sz="2400" dirty="0">
              <a:solidFill>
                <a:schemeClr val="bg1"/>
              </a:solidFill>
              <a:latin typeface="Gotham Bold" panose="02000604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Your eyes saw my unformed substance; in your book were written, every one of them, the days that were formed for me, when as yet there was none of them. </a:t>
            </a:r>
            <a:r>
              <a:rPr lang="en-US" sz="2800" dirty="0">
                <a:solidFill>
                  <a:schemeClr val="bg1"/>
                </a:solidFill>
                <a:effectLst/>
                <a:latin typeface="Gotham Bold" panose="02000604030000020004" pitchFamily="2" charset="0"/>
              </a:rPr>
              <a:t>Psalm 139:16</a:t>
            </a:r>
          </a:p>
          <a:p>
            <a:endParaRPr lang="en-US" sz="2400" dirty="0">
              <a:solidFill>
                <a:schemeClr val="bg1"/>
              </a:solidFill>
              <a:latin typeface="Gotham Bold" panose="02000604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Blessed are those who mourn, for they shall be comforted. </a:t>
            </a:r>
            <a:r>
              <a:rPr lang="en-US" sz="2800" dirty="0">
                <a:solidFill>
                  <a:schemeClr val="bg1"/>
                </a:solidFill>
                <a:effectLst/>
                <a:latin typeface="Gotham Bold" panose="02000604030000020004" pitchFamily="2" charset="0"/>
              </a:rPr>
              <a:t>Matthew 5:4</a:t>
            </a:r>
          </a:p>
          <a:p>
            <a:endParaRPr lang="en-US" sz="2400" b="0" i="0" u="none" strike="noStrike" dirty="0">
              <a:solidFill>
                <a:schemeClr val="bg1"/>
              </a:solidFill>
              <a:latin typeface="Gotham Bold" panose="02000604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to me to live is Christ, and to die is </a:t>
            </a:r>
            <a:r>
              <a:rPr lang="en-US" sz="2800" b="0" i="0" u="none" strike="noStrike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gain.</a:t>
            </a:r>
            <a:br>
              <a:rPr lang="en-US" sz="2800" b="0" i="0" u="none" strike="noStrike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solidFill>
                  <a:schemeClr val="bg1"/>
                </a:solidFill>
                <a:effectLst/>
                <a:latin typeface="Gotham Bold" panose="02000604030000020004" pitchFamily="2" charset="0"/>
              </a:rPr>
              <a:t>Philippians </a:t>
            </a:r>
            <a:r>
              <a:rPr lang="en-US" sz="2800" dirty="0">
                <a:solidFill>
                  <a:schemeClr val="bg1"/>
                </a:solidFill>
                <a:effectLst/>
                <a:latin typeface="Gotham Bold" panose="02000604030000020004" pitchFamily="2" charset="0"/>
              </a:rPr>
              <a:t>1:21</a:t>
            </a:r>
          </a:p>
        </p:txBody>
      </p:sp>
    </p:spTree>
    <p:extLst>
      <p:ext uri="{BB962C8B-B14F-4D97-AF65-F5344CB8AC3E}">
        <p14:creationId xmlns:p14="http://schemas.microsoft.com/office/powerpoint/2010/main" val="66300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38F428-FD1A-4244-0376-9D0955C0F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425447-23D4-E11A-9991-E2DFA495B070}"/>
              </a:ext>
            </a:extLst>
          </p:cNvPr>
          <p:cNvSpPr txBox="1"/>
          <p:nvPr/>
        </p:nvSpPr>
        <p:spPr>
          <a:xfrm>
            <a:off x="2420815" y="311802"/>
            <a:ext cx="8710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Gotham Black" panose="02000604030000020004" pitchFamily="2" charset="0"/>
              </a:rPr>
              <a:t>BIBLICAL REFERENCES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59599A-415E-0029-9F06-0B83C1108AD5}"/>
              </a:ext>
            </a:extLst>
          </p:cNvPr>
          <p:cNvSpPr txBox="1"/>
          <p:nvPr/>
        </p:nvSpPr>
        <p:spPr>
          <a:xfrm>
            <a:off x="2573215" y="4824401"/>
            <a:ext cx="94546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/>
                <a:latin typeface="Gotham Book" panose="02000603040000020004" pitchFamily="2" charset="77"/>
              </a:rPr>
              <a:t>Write an “I will statement” and share it with the person next to you.</a:t>
            </a:r>
          </a:p>
          <a:p>
            <a:r>
              <a:rPr lang="en-US" sz="3600" dirty="0">
                <a:solidFill>
                  <a:schemeClr val="bg1"/>
                </a:solidFill>
                <a:effectLst/>
                <a:latin typeface="Gotham Book" panose="02000603040000020004" pitchFamily="2" charset="77"/>
              </a:rPr>
              <a:t>	“</a:t>
            </a:r>
            <a:r>
              <a:rPr lang="en-US" sz="2800" i="1" dirty="0">
                <a:solidFill>
                  <a:schemeClr val="bg1"/>
                </a:solidFill>
                <a:effectLst/>
                <a:latin typeface="Gotham Book" panose="02000603040000020004" pitchFamily="2" charset="77"/>
              </a:rPr>
              <a:t>This week, I will</a:t>
            </a:r>
            <a:r>
              <a:rPr lang="en-US" sz="2800" i="1" dirty="0">
                <a:solidFill>
                  <a:schemeClr val="bg1"/>
                </a:solidFill>
                <a:latin typeface="Gotham Book" panose="02000603040000020004" pitchFamily="2" charset="77"/>
              </a:rPr>
              <a:t>”:</a:t>
            </a:r>
            <a:endParaRPr lang="en-US" sz="2800" dirty="0">
              <a:solidFill>
                <a:schemeClr val="bg1"/>
              </a:solidFill>
              <a:effectLst/>
              <a:latin typeface="Gotham Book" panose="02000603040000020004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E057FA-A37B-E6FE-0FF5-DE65ACF0EF33}"/>
              </a:ext>
            </a:extLst>
          </p:cNvPr>
          <p:cNvSpPr txBox="1"/>
          <p:nvPr/>
        </p:nvSpPr>
        <p:spPr>
          <a:xfrm>
            <a:off x="2573215" y="3588902"/>
            <a:ext cx="9454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/>
                <a:latin typeface="Gotham Book" panose="02000603040000020004" pitchFamily="2" charset="77"/>
              </a:rPr>
              <a:t>What will you do this week to practice what you have learned?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EC7FB5-CB04-D47E-532B-BDE012E6010A}"/>
              </a:ext>
            </a:extLst>
          </p:cNvPr>
          <p:cNvSpPr txBox="1"/>
          <p:nvPr/>
        </p:nvSpPr>
        <p:spPr>
          <a:xfrm>
            <a:off x="2573215" y="2370988"/>
            <a:ext cx="9454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/>
                <a:latin typeface="Gotham Book" panose="02000603040000020004" pitchFamily="2" charset="77"/>
              </a:rPr>
              <a:t>What is God’s Spirit prompting you to do?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0301CE-F23E-E143-870A-BC6263053C65}"/>
              </a:ext>
            </a:extLst>
          </p:cNvPr>
          <p:cNvSpPr txBox="1"/>
          <p:nvPr/>
        </p:nvSpPr>
        <p:spPr>
          <a:xfrm>
            <a:off x="2573215" y="1107629"/>
            <a:ext cx="9454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/>
                <a:latin typeface="Gotham Book" panose="02000603040000020004" pitchFamily="2" charset="77"/>
              </a:rPr>
              <a:t>Which verse can you identify with the most? Why?</a:t>
            </a:r>
          </a:p>
        </p:txBody>
      </p:sp>
    </p:spTree>
    <p:extLst>
      <p:ext uri="{BB962C8B-B14F-4D97-AF65-F5344CB8AC3E}">
        <p14:creationId xmlns:p14="http://schemas.microsoft.com/office/powerpoint/2010/main" val="187874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74000">
              <a:schemeClr val="bg1">
                <a:lumMod val="75000"/>
              </a:schemeClr>
            </a:gs>
            <a:gs pos="83000">
              <a:schemeClr val="bg1">
                <a:lumMod val="7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C50D54-F5F1-8EC7-57E6-A26858227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D7C263-79CC-9ED4-E5C6-98172DBBE937}"/>
              </a:ext>
            </a:extLst>
          </p:cNvPr>
          <p:cNvSpPr txBox="1"/>
          <p:nvPr/>
        </p:nvSpPr>
        <p:spPr>
          <a:xfrm>
            <a:off x="913578" y="503313"/>
            <a:ext cx="10364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88211A"/>
                </a:solidFill>
                <a:latin typeface="Gotham Black" panose="02000604030000020004" pitchFamily="2" charset="0"/>
              </a:rPr>
              <a:t>HELPFUL HINTS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67EE20-A055-5040-A3B0-8EE513D1CE09}"/>
              </a:ext>
            </a:extLst>
          </p:cNvPr>
          <p:cNvSpPr txBox="1"/>
          <p:nvPr/>
        </p:nvSpPr>
        <p:spPr>
          <a:xfrm>
            <a:off x="822549" y="1556705"/>
            <a:ext cx="10364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otham Book" panose="02000603040000020004" pitchFamily="2" charset="77"/>
              </a:rPr>
              <a:t>Hurting People Hurt People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6517A7-97BB-7DE2-A49E-71C290AC70BB}"/>
              </a:ext>
            </a:extLst>
          </p:cNvPr>
          <p:cNvSpPr txBox="1"/>
          <p:nvPr/>
        </p:nvSpPr>
        <p:spPr>
          <a:xfrm>
            <a:off x="295275" y="2432340"/>
            <a:ext cx="11601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otham Book" panose="02000603040000020004" pitchFamily="2" charset="77"/>
              </a:rPr>
              <a:t>Many people, when they are dying, feel untouchable. Ask to hold a hand.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10C245-DB05-827F-50BD-29E2385437E5}"/>
              </a:ext>
            </a:extLst>
          </p:cNvPr>
          <p:cNvSpPr txBox="1"/>
          <p:nvPr/>
        </p:nvSpPr>
        <p:spPr>
          <a:xfrm>
            <a:off x="913577" y="3861973"/>
            <a:ext cx="10182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otham Book" panose="02000603040000020004" pitchFamily="2" charset="77"/>
              </a:rPr>
              <a:t>A joy shared seems to double it, while a sorrow shared seems to halve it.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0109A9-0B0D-9696-D26C-8C2D6FB0ECD5}"/>
              </a:ext>
            </a:extLst>
          </p:cNvPr>
          <p:cNvSpPr txBox="1"/>
          <p:nvPr/>
        </p:nvSpPr>
        <p:spPr>
          <a:xfrm>
            <a:off x="913577" y="5291606"/>
            <a:ext cx="10602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/>
                <a:latin typeface="Gotham Book" panose="02000603040000020004" pitchFamily="2" charset="77"/>
              </a:rPr>
              <a:t>Grief is hard work and</a:t>
            </a:r>
          </a:p>
          <a:p>
            <a:pPr algn="ctr"/>
            <a:r>
              <a:rPr lang="en-US" sz="3600" dirty="0">
                <a:effectLst/>
                <a:latin typeface="Gotham Book" panose="02000603040000020004" pitchFamily="2" charset="77"/>
              </a:rPr>
              <a:t>should not be done alone.</a:t>
            </a:r>
          </a:p>
        </p:txBody>
      </p:sp>
    </p:spTree>
    <p:extLst>
      <p:ext uri="{BB962C8B-B14F-4D97-AF65-F5344CB8AC3E}">
        <p14:creationId xmlns:p14="http://schemas.microsoft.com/office/powerpoint/2010/main" val="139678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45146E-AF68-2EA6-CD92-9F5E4BCF4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4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297</Words>
  <Application>Microsoft Macintosh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Aptos</vt:lpstr>
      <vt:lpstr>Aptos Display</vt:lpstr>
      <vt:lpstr>Arial</vt:lpstr>
      <vt:lpstr>Gotham Black</vt:lpstr>
      <vt:lpstr>Gotham Bold</vt:lpstr>
      <vt:lpstr>Gotham Book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Barbara Arroyo</dc:creator>
  <cp:lastModifiedBy>Barbara Arroyo</cp:lastModifiedBy>
  <cp:revision>15</cp:revision>
  <dcterms:created xsi:type="dcterms:W3CDTF">2025-02-14T20:40:03Z</dcterms:created>
  <dcterms:modified xsi:type="dcterms:W3CDTF">2025-04-15T19:55:05Z</dcterms:modified>
</cp:coreProperties>
</file>